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258" r:id="rId6"/>
    <p:sldId id="257" r:id="rId7"/>
    <p:sldId id="259" r:id="rId8"/>
    <p:sldId id="260" r:id="rId9"/>
    <p:sldId id="261" r:id="rId10"/>
    <p:sldId id="262" r:id="rId11"/>
    <p:sldId id="268" r:id="rId12"/>
    <p:sldId id="263" r:id="rId13"/>
    <p:sldId id="264" r:id="rId14"/>
    <p:sldId id="265" r:id="rId15"/>
    <p:sldId id="266" r:id="rId16"/>
    <p:sldId id="267"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660"/>
  </p:normalViewPr>
  <p:slideViewPr>
    <p:cSldViewPr snapToGrid="0">
      <p:cViewPr varScale="1">
        <p:scale>
          <a:sx n="81" d="100"/>
          <a:sy n="81" d="100"/>
        </p:scale>
        <p:origin x="120" y="29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11" name="Freeform 6" title="scalloped circle"/>
          <p:cNvSpPr/>
          <p:nvPr/>
        </p:nvSpPr>
        <p:spPr bwMode="auto">
          <a:xfrm>
            <a:off x="3557016" y="630936"/>
            <a:ext cx="5235575" cy="5229225"/>
          </a:xfrm>
          <a:custGeom>
            <a:avLst/>
            <a:gdLst/>
            <a:ahLst/>
            <a:cxnLst/>
            <a:rect l="0" t="0" r="r" b="b"/>
            <a:pathLst>
              <a:path w="3298" h="3294">
                <a:moveTo>
                  <a:pt x="1649" y="0"/>
                </a:moveTo>
                <a:lnTo>
                  <a:pt x="1681" y="3"/>
                </a:lnTo>
                <a:lnTo>
                  <a:pt x="1712" y="11"/>
                </a:lnTo>
                <a:lnTo>
                  <a:pt x="1742" y="23"/>
                </a:lnTo>
                <a:lnTo>
                  <a:pt x="1773" y="38"/>
                </a:lnTo>
                <a:lnTo>
                  <a:pt x="1802" y="55"/>
                </a:lnTo>
                <a:lnTo>
                  <a:pt x="1832" y="73"/>
                </a:lnTo>
                <a:lnTo>
                  <a:pt x="1862" y="89"/>
                </a:lnTo>
                <a:lnTo>
                  <a:pt x="1892" y="105"/>
                </a:lnTo>
                <a:lnTo>
                  <a:pt x="1921" y="117"/>
                </a:lnTo>
                <a:lnTo>
                  <a:pt x="1953" y="125"/>
                </a:lnTo>
                <a:lnTo>
                  <a:pt x="1984" y="129"/>
                </a:lnTo>
                <a:lnTo>
                  <a:pt x="2017" y="129"/>
                </a:lnTo>
                <a:lnTo>
                  <a:pt x="2051" y="127"/>
                </a:lnTo>
                <a:lnTo>
                  <a:pt x="2085" y="123"/>
                </a:lnTo>
                <a:lnTo>
                  <a:pt x="2119" y="118"/>
                </a:lnTo>
                <a:lnTo>
                  <a:pt x="2153" y="114"/>
                </a:lnTo>
                <a:lnTo>
                  <a:pt x="2187" y="111"/>
                </a:lnTo>
                <a:lnTo>
                  <a:pt x="2219" y="112"/>
                </a:lnTo>
                <a:lnTo>
                  <a:pt x="2250" y="116"/>
                </a:lnTo>
                <a:lnTo>
                  <a:pt x="2280" y="125"/>
                </a:lnTo>
                <a:lnTo>
                  <a:pt x="2305" y="138"/>
                </a:lnTo>
                <a:lnTo>
                  <a:pt x="2329" y="155"/>
                </a:lnTo>
                <a:lnTo>
                  <a:pt x="2350" y="175"/>
                </a:lnTo>
                <a:lnTo>
                  <a:pt x="2371" y="198"/>
                </a:lnTo>
                <a:lnTo>
                  <a:pt x="2390" y="222"/>
                </a:lnTo>
                <a:lnTo>
                  <a:pt x="2409" y="247"/>
                </a:lnTo>
                <a:lnTo>
                  <a:pt x="2428" y="272"/>
                </a:lnTo>
                <a:lnTo>
                  <a:pt x="2447" y="296"/>
                </a:lnTo>
                <a:lnTo>
                  <a:pt x="2467" y="319"/>
                </a:lnTo>
                <a:lnTo>
                  <a:pt x="2490" y="339"/>
                </a:lnTo>
                <a:lnTo>
                  <a:pt x="2512" y="357"/>
                </a:lnTo>
                <a:lnTo>
                  <a:pt x="2537" y="371"/>
                </a:lnTo>
                <a:lnTo>
                  <a:pt x="2564" y="383"/>
                </a:lnTo>
                <a:lnTo>
                  <a:pt x="2593" y="393"/>
                </a:lnTo>
                <a:lnTo>
                  <a:pt x="2623" y="402"/>
                </a:lnTo>
                <a:lnTo>
                  <a:pt x="2653" y="410"/>
                </a:lnTo>
                <a:lnTo>
                  <a:pt x="2684" y="418"/>
                </a:lnTo>
                <a:lnTo>
                  <a:pt x="2713" y="427"/>
                </a:lnTo>
                <a:lnTo>
                  <a:pt x="2742" y="437"/>
                </a:lnTo>
                <a:lnTo>
                  <a:pt x="2769" y="449"/>
                </a:lnTo>
                <a:lnTo>
                  <a:pt x="2793" y="464"/>
                </a:lnTo>
                <a:lnTo>
                  <a:pt x="2815" y="482"/>
                </a:lnTo>
                <a:lnTo>
                  <a:pt x="2833" y="504"/>
                </a:lnTo>
                <a:lnTo>
                  <a:pt x="2848" y="528"/>
                </a:lnTo>
                <a:lnTo>
                  <a:pt x="2860" y="555"/>
                </a:lnTo>
                <a:lnTo>
                  <a:pt x="2870" y="584"/>
                </a:lnTo>
                <a:lnTo>
                  <a:pt x="2879" y="613"/>
                </a:lnTo>
                <a:lnTo>
                  <a:pt x="2887" y="644"/>
                </a:lnTo>
                <a:lnTo>
                  <a:pt x="2895" y="674"/>
                </a:lnTo>
                <a:lnTo>
                  <a:pt x="2904" y="704"/>
                </a:lnTo>
                <a:lnTo>
                  <a:pt x="2914" y="733"/>
                </a:lnTo>
                <a:lnTo>
                  <a:pt x="2926" y="760"/>
                </a:lnTo>
                <a:lnTo>
                  <a:pt x="2940" y="785"/>
                </a:lnTo>
                <a:lnTo>
                  <a:pt x="2958" y="807"/>
                </a:lnTo>
                <a:lnTo>
                  <a:pt x="2978" y="830"/>
                </a:lnTo>
                <a:lnTo>
                  <a:pt x="3001" y="850"/>
                </a:lnTo>
                <a:lnTo>
                  <a:pt x="3025" y="869"/>
                </a:lnTo>
                <a:lnTo>
                  <a:pt x="3051" y="888"/>
                </a:lnTo>
                <a:lnTo>
                  <a:pt x="3076" y="907"/>
                </a:lnTo>
                <a:lnTo>
                  <a:pt x="3100" y="926"/>
                </a:lnTo>
                <a:lnTo>
                  <a:pt x="3123" y="947"/>
                </a:lnTo>
                <a:lnTo>
                  <a:pt x="3143" y="968"/>
                </a:lnTo>
                <a:lnTo>
                  <a:pt x="3160" y="992"/>
                </a:lnTo>
                <a:lnTo>
                  <a:pt x="3173" y="1017"/>
                </a:lnTo>
                <a:lnTo>
                  <a:pt x="3182" y="1047"/>
                </a:lnTo>
                <a:lnTo>
                  <a:pt x="3186" y="1078"/>
                </a:lnTo>
                <a:lnTo>
                  <a:pt x="3187" y="1110"/>
                </a:lnTo>
                <a:lnTo>
                  <a:pt x="3184" y="1144"/>
                </a:lnTo>
                <a:lnTo>
                  <a:pt x="3180" y="1178"/>
                </a:lnTo>
                <a:lnTo>
                  <a:pt x="3175" y="1212"/>
                </a:lnTo>
                <a:lnTo>
                  <a:pt x="3171" y="1246"/>
                </a:lnTo>
                <a:lnTo>
                  <a:pt x="3169" y="1280"/>
                </a:lnTo>
                <a:lnTo>
                  <a:pt x="3169" y="1313"/>
                </a:lnTo>
                <a:lnTo>
                  <a:pt x="3173" y="1344"/>
                </a:lnTo>
                <a:lnTo>
                  <a:pt x="3181" y="1375"/>
                </a:lnTo>
                <a:lnTo>
                  <a:pt x="3193" y="1404"/>
                </a:lnTo>
                <a:lnTo>
                  <a:pt x="3209" y="1434"/>
                </a:lnTo>
                <a:lnTo>
                  <a:pt x="3225" y="1464"/>
                </a:lnTo>
                <a:lnTo>
                  <a:pt x="3243" y="1494"/>
                </a:lnTo>
                <a:lnTo>
                  <a:pt x="3260" y="1523"/>
                </a:lnTo>
                <a:lnTo>
                  <a:pt x="3275" y="1554"/>
                </a:lnTo>
                <a:lnTo>
                  <a:pt x="3287" y="1584"/>
                </a:lnTo>
                <a:lnTo>
                  <a:pt x="3295" y="1615"/>
                </a:lnTo>
                <a:lnTo>
                  <a:pt x="3298" y="1647"/>
                </a:lnTo>
                <a:lnTo>
                  <a:pt x="3295" y="1679"/>
                </a:lnTo>
                <a:lnTo>
                  <a:pt x="3287" y="1710"/>
                </a:lnTo>
                <a:lnTo>
                  <a:pt x="3275" y="1740"/>
                </a:lnTo>
                <a:lnTo>
                  <a:pt x="3260" y="1771"/>
                </a:lnTo>
                <a:lnTo>
                  <a:pt x="3243" y="1800"/>
                </a:lnTo>
                <a:lnTo>
                  <a:pt x="3225" y="1830"/>
                </a:lnTo>
                <a:lnTo>
                  <a:pt x="3209" y="1860"/>
                </a:lnTo>
                <a:lnTo>
                  <a:pt x="3193" y="1890"/>
                </a:lnTo>
                <a:lnTo>
                  <a:pt x="3181" y="1919"/>
                </a:lnTo>
                <a:lnTo>
                  <a:pt x="3173" y="1950"/>
                </a:lnTo>
                <a:lnTo>
                  <a:pt x="3169" y="1981"/>
                </a:lnTo>
                <a:lnTo>
                  <a:pt x="3169" y="2014"/>
                </a:lnTo>
                <a:lnTo>
                  <a:pt x="3171" y="2048"/>
                </a:lnTo>
                <a:lnTo>
                  <a:pt x="3175" y="2082"/>
                </a:lnTo>
                <a:lnTo>
                  <a:pt x="3180" y="2116"/>
                </a:lnTo>
                <a:lnTo>
                  <a:pt x="3184" y="2150"/>
                </a:lnTo>
                <a:lnTo>
                  <a:pt x="3187" y="2184"/>
                </a:lnTo>
                <a:lnTo>
                  <a:pt x="3186" y="2216"/>
                </a:lnTo>
                <a:lnTo>
                  <a:pt x="3182" y="2247"/>
                </a:lnTo>
                <a:lnTo>
                  <a:pt x="3173" y="2277"/>
                </a:lnTo>
                <a:lnTo>
                  <a:pt x="3160" y="2302"/>
                </a:lnTo>
                <a:lnTo>
                  <a:pt x="3143" y="2326"/>
                </a:lnTo>
                <a:lnTo>
                  <a:pt x="3123" y="2347"/>
                </a:lnTo>
                <a:lnTo>
                  <a:pt x="3100" y="2368"/>
                </a:lnTo>
                <a:lnTo>
                  <a:pt x="3076" y="2387"/>
                </a:lnTo>
                <a:lnTo>
                  <a:pt x="3051" y="2406"/>
                </a:lnTo>
                <a:lnTo>
                  <a:pt x="3025" y="2425"/>
                </a:lnTo>
                <a:lnTo>
                  <a:pt x="3001" y="2444"/>
                </a:lnTo>
                <a:lnTo>
                  <a:pt x="2978" y="2464"/>
                </a:lnTo>
                <a:lnTo>
                  <a:pt x="2958" y="2487"/>
                </a:lnTo>
                <a:lnTo>
                  <a:pt x="2940" y="2509"/>
                </a:lnTo>
                <a:lnTo>
                  <a:pt x="2926" y="2534"/>
                </a:lnTo>
                <a:lnTo>
                  <a:pt x="2914" y="2561"/>
                </a:lnTo>
                <a:lnTo>
                  <a:pt x="2904" y="2590"/>
                </a:lnTo>
                <a:lnTo>
                  <a:pt x="2895" y="2620"/>
                </a:lnTo>
                <a:lnTo>
                  <a:pt x="2887" y="2650"/>
                </a:lnTo>
                <a:lnTo>
                  <a:pt x="2879" y="2681"/>
                </a:lnTo>
                <a:lnTo>
                  <a:pt x="2870" y="2710"/>
                </a:lnTo>
                <a:lnTo>
                  <a:pt x="2860" y="2739"/>
                </a:lnTo>
                <a:lnTo>
                  <a:pt x="2848" y="2766"/>
                </a:lnTo>
                <a:lnTo>
                  <a:pt x="2833" y="2790"/>
                </a:lnTo>
                <a:lnTo>
                  <a:pt x="2815" y="2812"/>
                </a:lnTo>
                <a:lnTo>
                  <a:pt x="2793" y="2830"/>
                </a:lnTo>
                <a:lnTo>
                  <a:pt x="2769" y="2845"/>
                </a:lnTo>
                <a:lnTo>
                  <a:pt x="2742" y="2857"/>
                </a:lnTo>
                <a:lnTo>
                  <a:pt x="2713" y="2867"/>
                </a:lnTo>
                <a:lnTo>
                  <a:pt x="2684" y="2876"/>
                </a:lnTo>
                <a:lnTo>
                  <a:pt x="2653" y="2884"/>
                </a:lnTo>
                <a:lnTo>
                  <a:pt x="2623" y="2892"/>
                </a:lnTo>
                <a:lnTo>
                  <a:pt x="2593" y="2901"/>
                </a:lnTo>
                <a:lnTo>
                  <a:pt x="2564" y="2911"/>
                </a:lnTo>
                <a:lnTo>
                  <a:pt x="2537" y="2923"/>
                </a:lnTo>
                <a:lnTo>
                  <a:pt x="2512" y="2937"/>
                </a:lnTo>
                <a:lnTo>
                  <a:pt x="2490" y="2955"/>
                </a:lnTo>
                <a:lnTo>
                  <a:pt x="2467" y="2975"/>
                </a:lnTo>
                <a:lnTo>
                  <a:pt x="2447" y="2998"/>
                </a:lnTo>
                <a:lnTo>
                  <a:pt x="2428" y="3022"/>
                </a:lnTo>
                <a:lnTo>
                  <a:pt x="2409" y="3047"/>
                </a:lnTo>
                <a:lnTo>
                  <a:pt x="2390" y="3072"/>
                </a:lnTo>
                <a:lnTo>
                  <a:pt x="2371" y="3096"/>
                </a:lnTo>
                <a:lnTo>
                  <a:pt x="2350" y="3119"/>
                </a:lnTo>
                <a:lnTo>
                  <a:pt x="2329" y="3139"/>
                </a:lnTo>
                <a:lnTo>
                  <a:pt x="2305" y="3156"/>
                </a:lnTo>
                <a:lnTo>
                  <a:pt x="2280" y="3169"/>
                </a:lnTo>
                <a:lnTo>
                  <a:pt x="2250" y="3178"/>
                </a:lnTo>
                <a:lnTo>
                  <a:pt x="2219" y="3182"/>
                </a:lnTo>
                <a:lnTo>
                  <a:pt x="2187" y="3183"/>
                </a:lnTo>
                <a:lnTo>
                  <a:pt x="2153" y="3180"/>
                </a:lnTo>
                <a:lnTo>
                  <a:pt x="2119" y="3176"/>
                </a:lnTo>
                <a:lnTo>
                  <a:pt x="2085" y="3171"/>
                </a:lnTo>
                <a:lnTo>
                  <a:pt x="2051" y="3167"/>
                </a:lnTo>
                <a:lnTo>
                  <a:pt x="2017" y="3165"/>
                </a:lnTo>
                <a:lnTo>
                  <a:pt x="1984" y="3165"/>
                </a:lnTo>
                <a:lnTo>
                  <a:pt x="1953" y="3169"/>
                </a:lnTo>
                <a:lnTo>
                  <a:pt x="1921" y="3177"/>
                </a:lnTo>
                <a:lnTo>
                  <a:pt x="1892" y="3189"/>
                </a:lnTo>
                <a:lnTo>
                  <a:pt x="1862" y="3205"/>
                </a:lnTo>
                <a:lnTo>
                  <a:pt x="1832" y="3221"/>
                </a:lnTo>
                <a:lnTo>
                  <a:pt x="1802" y="3239"/>
                </a:lnTo>
                <a:lnTo>
                  <a:pt x="1773" y="3256"/>
                </a:lnTo>
                <a:lnTo>
                  <a:pt x="1742" y="3271"/>
                </a:lnTo>
                <a:lnTo>
                  <a:pt x="1712" y="3283"/>
                </a:lnTo>
                <a:lnTo>
                  <a:pt x="1681" y="3291"/>
                </a:lnTo>
                <a:lnTo>
                  <a:pt x="1649" y="3294"/>
                </a:lnTo>
                <a:lnTo>
                  <a:pt x="1617" y="3291"/>
                </a:lnTo>
                <a:lnTo>
                  <a:pt x="1586" y="3283"/>
                </a:lnTo>
                <a:lnTo>
                  <a:pt x="1556" y="3271"/>
                </a:lnTo>
                <a:lnTo>
                  <a:pt x="1525" y="3256"/>
                </a:lnTo>
                <a:lnTo>
                  <a:pt x="1496" y="3239"/>
                </a:lnTo>
                <a:lnTo>
                  <a:pt x="1466" y="3221"/>
                </a:lnTo>
                <a:lnTo>
                  <a:pt x="1436" y="3205"/>
                </a:lnTo>
                <a:lnTo>
                  <a:pt x="1406" y="3189"/>
                </a:lnTo>
                <a:lnTo>
                  <a:pt x="1376" y="3177"/>
                </a:lnTo>
                <a:lnTo>
                  <a:pt x="1345" y="3169"/>
                </a:lnTo>
                <a:lnTo>
                  <a:pt x="1314" y="3165"/>
                </a:lnTo>
                <a:lnTo>
                  <a:pt x="1281" y="3165"/>
                </a:lnTo>
                <a:lnTo>
                  <a:pt x="1247" y="3167"/>
                </a:lnTo>
                <a:lnTo>
                  <a:pt x="1213" y="3171"/>
                </a:lnTo>
                <a:lnTo>
                  <a:pt x="1179" y="3176"/>
                </a:lnTo>
                <a:lnTo>
                  <a:pt x="1145" y="3180"/>
                </a:lnTo>
                <a:lnTo>
                  <a:pt x="1111" y="3183"/>
                </a:lnTo>
                <a:lnTo>
                  <a:pt x="1079" y="3182"/>
                </a:lnTo>
                <a:lnTo>
                  <a:pt x="1048" y="3178"/>
                </a:lnTo>
                <a:lnTo>
                  <a:pt x="1018" y="3169"/>
                </a:lnTo>
                <a:lnTo>
                  <a:pt x="993" y="3156"/>
                </a:lnTo>
                <a:lnTo>
                  <a:pt x="969" y="3139"/>
                </a:lnTo>
                <a:lnTo>
                  <a:pt x="948" y="3119"/>
                </a:lnTo>
                <a:lnTo>
                  <a:pt x="927" y="3096"/>
                </a:lnTo>
                <a:lnTo>
                  <a:pt x="908" y="3072"/>
                </a:lnTo>
                <a:lnTo>
                  <a:pt x="889" y="3047"/>
                </a:lnTo>
                <a:lnTo>
                  <a:pt x="870" y="3022"/>
                </a:lnTo>
                <a:lnTo>
                  <a:pt x="851" y="2998"/>
                </a:lnTo>
                <a:lnTo>
                  <a:pt x="831" y="2975"/>
                </a:lnTo>
                <a:lnTo>
                  <a:pt x="808" y="2955"/>
                </a:lnTo>
                <a:lnTo>
                  <a:pt x="786" y="2937"/>
                </a:lnTo>
                <a:lnTo>
                  <a:pt x="761" y="2923"/>
                </a:lnTo>
                <a:lnTo>
                  <a:pt x="734" y="2911"/>
                </a:lnTo>
                <a:lnTo>
                  <a:pt x="705" y="2901"/>
                </a:lnTo>
                <a:lnTo>
                  <a:pt x="675" y="2892"/>
                </a:lnTo>
                <a:lnTo>
                  <a:pt x="645" y="2884"/>
                </a:lnTo>
                <a:lnTo>
                  <a:pt x="614" y="2876"/>
                </a:lnTo>
                <a:lnTo>
                  <a:pt x="585" y="2867"/>
                </a:lnTo>
                <a:lnTo>
                  <a:pt x="556" y="2857"/>
                </a:lnTo>
                <a:lnTo>
                  <a:pt x="529" y="2845"/>
                </a:lnTo>
                <a:lnTo>
                  <a:pt x="505" y="2830"/>
                </a:lnTo>
                <a:lnTo>
                  <a:pt x="483" y="2812"/>
                </a:lnTo>
                <a:lnTo>
                  <a:pt x="465" y="2790"/>
                </a:lnTo>
                <a:lnTo>
                  <a:pt x="450" y="2766"/>
                </a:lnTo>
                <a:lnTo>
                  <a:pt x="438" y="2739"/>
                </a:lnTo>
                <a:lnTo>
                  <a:pt x="428" y="2710"/>
                </a:lnTo>
                <a:lnTo>
                  <a:pt x="419" y="2681"/>
                </a:lnTo>
                <a:lnTo>
                  <a:pt x="411" y="2650"/>
                </a:lnTo>
                <a:lnTo>
                  <a:pt x="403" y="2620"/>
                </a:lnTo>
                <a:lnTo>
                  <a:pt x="394" y="2590"/>
                </a:lnTo>
                <a:lnTo>
                  <a:pt x="384" y="2561"/>
                </a:lnTo>
                <a:lnTo>
                  <a:pt x="372" y="2534"/>
                </a:lnTo>
                <a:lnTo>
                  <a:pt x="358" y="2509"/>
                </a:lnTo>
                <a:lnTo>
                  <a:pt x="340" y="2487"/>
                </a:lnTo>
                <a:lnTo>
                  <a:pt x="320" y="2464"/>
                </a:lnTo>
                <a:lnTo>
                  <a:pt x="297" y="2444"/>
                </a:lnTo>
                <a:lnTo>
                  <a:pt x="272" y="2425"/>
                </a:lnTo>
                <a:lnTo>
                  <a:pt x="247" y="2406"/>
                </a:lnTo>
                <a:lnTo>
                  <a:pt x="222" y="2387"/>
                </a:lnTo>
                <a:lnTo>
                  <a:pt x="198" y="2368"/>
                </a:lnTo>
                <a:lnTo>
                  <a:pt x="175" y="2347"/>
                </a:lnTo>
                <a:lnTo>
                  <a:pt x="155" y="2326"/>
                </a:lnTo>
                <a:lnTo>
                  <a:pt x="138" y="2302"/>
                </a:lnTo>
                <a:lnTo>
                  <a:pt x="125" y="2277"/>
                </a:lnTo>
                <a:lnTo>
                  <a:pt x="116" y="2247"/>
                </a:lnTo>
                <a:lnTo>
                  <a:pt x="112" y="2216"/>
                </a:lnTo>
                <a:lnTo>
                  <a:pt x="111" y="2184"/>
                </a:lnTo>
                <a:lnTo>
                  <a:pt x="114" y="2150"/>
                </a:lnTo>
                <a:lnTo>
                  <a:pt x="118" y="2116"/>
                </a:lnTo>
                <a:lnTo>
                  <a:pt x="123" y="2082"/>
                </a:lnTo>
                <a:lnTo>
                  <a:pt x="127" y="2048"/>
                </a:lnTo>
                <a:lnTo>
                  <a:pt x="129" y="2014"/>
                </a:lnTo>
                <a:lnTo>
                  <a:pt x="129" y="1981"/>
                </a:lnTo>
                <a:lnTo>
                  <a:pt x="125" y="1950"/>
                </a:lnTo>
                <a:lnTo>
                  <a:pt x="117" y="1919"/>
                </a:lnTo>
                <a:lnTo>
                  <a:pt x="105" y="1890"/>
                </a:lnTo>
                <a:lnTo>
                  <a:pt x="90" y="1860"/>
                </a:lnTo>
                <a:lnTo>
                  <a:pt x="73" y="1830"/>
                </a:lnTo>
                <a:lnTo>
                  <a:pt x="55" y="1800"/>
                </a:lnTo>
                <a:lnTo>
                  <a:pt x="38" y="1771"/>
                </a:lnTo>
                <a:lnTo>
                  <a:pt x="23" y="1740"/>
                </a:lnTo>
                <a:lnTo>
                  <a:pt x="11" y="1710"/>
                </a:lnTo>
                <a:lnTo>
                  <a:pt x="3" y="1679"/>
                </a:lnTo>
                <a:lnTo>
                  <a:pt x="0" y="1647"/>
                </a:lnTo>
                <a:lnTo>
                  <a:pt x="3" y="1615"/>
                </a:lnTo>
                <a:lnTo>
                  <a:pt x="11" y="1584"/>
                </a:lnTo>
                <a:lnTo>
                  <a:pt x="23" y="1554"/>
                </a:lnTo>
                <a:lnTo>
                  <a:pt x="38" y="1523"/>
                </a:lnTo>
                <a:lnTo>
                  <a:pt x="55" y="1494"/>
                </a:lnTo>
                <a:lnTo>
                  <a:pt x="73" y="1464"/>
                </a:lnTo>
                <a:lnTo>
                  <a:pt x="90" y="1434"/>
                </a:lnTo>
                <a:lnTo>
                  <a:pt x="105" y="1404"/>
                </a:lnTo>
                <a:lnTo>
                  <a:pt x="117" y="1375"/>
                </a:lnTo>
                <a:lnTo>
                  <a:pt x="125" y="1344"/>
                </a:lnTo>
                <a:lnTo>
                  <a:pt x="129" y="1313"/>
                </a:lnTo>
                <a:lnTo>
                  <a:pt x="129" y="1280"/>
                </a:lnTo>
                <a:lnTo>
                  <a:pt x="127" y="1246"/>
                </a:lnTo>
                <a:lnTo>
                  <a:pt x="123" y="1212"/>
                </a:lnTo>
                <a:lnTo>
                  <a:pt x="118" y="1178"/>
                </a:lnTo>
                <a:lnTo>
                  <a:pt x="114" y="1144"/>
                </a:lnTo>
                <a:lnTo>
                  <a:pt x="111" y="1110"/>
                </a:lnTo>
                <a:lnTo>
                  <a:pt x="112" y="1078"/>
                </a:lnTo>
                <a:lnTo>
                  <a:pt x="116" y="1047"/>
                </a:lnTo>
                <a:lnTo>
                  <a:pt x="125" y="1017"/>
                </a:lnTo>
                <a:lnTo>
                  <a:pt x="138" y="992"/>
                </a:lnTo>
                <a:lnTo>
                  <a:pt x="155" y="968"/>
                </a:lnTo>
                <a:lnTo>
                  <a:pt x="175" y="947"/>
                </a:lnTo>
                <a:lnTo>
                  <a:pt x="198" y="926"/>
                </a:lnTo>
                <a:lnTo>
                  <a:pt x="222" y="907"/>
                </a:lnTo>
                <a:lnTo>
                  <a:pt x="247" y="888"/>
                </a:lnTo>
                <a:lnTo>
                  <a:pt x="272" y="869"/>
                </a:lnTo>
                <a:lnTo>
                  <a:pt x="297" y="850"/>
                </a:lnTo>
                <a:lnTo>
                  <a:pt x="320" y="830"/>
                </a:lnTo>
                <a:lnTo>
                  <a:pt x="340" y="807"/>
                </a:lnTo>
                <a:lnTo>
                  <a:pt x="358" y="785"/>
                </a:lnTo>
                <a:lnTo>
                  <a:pt x="372" y="760"/>
                </a:lnTo>
                <a:lnTo>
                  <a:pt x="384" y="733"/>
                </a:lnTo>
                <a:lnTo>
                  <a:pt x="394" y="704"/>
                </a:lnTo>
                <a:lnTo>
                  <a:pt x="403" y="674"/>
                </a:lnTo>
                <a:lnTo>
                  <a:pt x="411" y="644"/>
                </a:lnTo>
                <a:lnTo>
                  <a:pt x="419" y="613"/>
                </a:lnTo>
                <a:lnTo>
                  <a:pt x="428" y="584"/>
                </a:lnTo>
                <a:lnTo>
                  <a:pt x="438" y="555"/>
                </a:lnTo>
                <a:lnTo>
                  <a:pt x="450" y="528"/>
                </a:lnTo>
                <a:lnTo>
                  <a:pt x="465" y="504"/>
                </a:lnTo>
                <a:lnTo>
                  <a:pt x="483" y="482"/>
                </a:lnTo>
                <a:lnTo>
                  <a:pt x="505" y="464"/>
                </a:lnTo>
                <a:lnTo>
                  <a:pt x="529" y="449"/>
                </a:lnTo>
                <a:lnTo>
                  <a:pt x="556" y="437"/>
                </a:lnTo>
                <a:lnTo>
                  <a:pt x="585" y="427"/>
                </a:lnTo>
                <a:lnTo>
                  <a:pt x="614" y="418"/>
                </a:lnTo>
                <a:lnTo>
                  <a:pt x="645" y="410"/>
                </a:lnTo>
                <a:lnTo>
                  <a:pt x="675" y="402"/>
                </a:lnTo>
                <a:lnTo>
                  <a:pt x="705" y="393"/>
                </a:lnTo>
                <a:lnTo>
                  <a:pt x="734" y="383"/>
                </a:lnTo>
                <a:lnTo>
                  <a:pt x="761" y="371"/>
                </a:lnTo>
                <a:lnTo>
                  <a:pt x="786" y="357"/>
                </a:lnTo>
                <a:lnTo>
                  <a:pt x="808" y="339"/>
                </a:lnTo>
                <a:lnTo>
                  <a:pt x="831" y="319"/>
                </a:lnTo>
                <a:lnTo>
                  <a:pt x="851" y="296"/>
                </a:lnTo>
                <a:lnTo>
                  <a:pt x="870" y="272"/>
                </a:lnTo>
                <a:lnTo>
                  <a:pt x="889" y="247"/>
                </a:lnTo>
                <a:lnTo>
                  <a:pt x="908" y="222"/>
                </a:lnTo>
                <a:lnTo>
                  <a:pt x="927" y="198"/>
                </a:lnTo>
                <a:lnTo>
                  <a:pt x="948" y="175"/>
                </a:lnTo>
                <a:lnTo>
                  <a:pt x="969" y="155"/>
                </a:lnTo>
                <a:lnTo>
                  <a:pt x="993" y="138"/>
                </a:lnTo>
                <a:lnTo>
                  <a:pt x="1018" y="125"/>
                </a:lnTo>
                <a:lnTo>
                  <a:pt x="1048" y="116"/>
                </a:lnTo>
                <a:lnTo>
                  <a:pt x="1079" y="112"/>
                </a:lnTo>
                <a:lnTo>
                  <a:pt x="1111" y="111"/>
                </a:lnTo>
                <a:lnTo>
                  <a:pt x="1145" y="114"/>
                </a:lnTo>
                <a:lnTo>
                  <a:pt x="1179" y="118"/>
                </a:lnTo>
                <a:lnTo>
                  <a:pt x="1213" y="123"/>
                </a:lnTo>
                <a:lnTo>
                  <a:pt x="1247" y="127"/>
                </a:lnTo>
                <a:lnTo>
                  <a:pt x="1281" y="129"/>
                </a:lnTo>
                <a:lnTo>
                  <a:pt x="1314" y="129"/>
                </a:lnTo>
                <a:lnTo>
                  <a:pt x="1345" y="125"/>
                </a:lnTo>
                <a:lnTo>
                  <a:pt x="1376" y="117"/>
                </a:lnTo>
                <a:lnTo>
                  <a:pt x="1406" y="105"/>
                </a:lnTo>
                <a:lnTo>
                  <a:pt x="1436" y="89"/>
                </a:lnTo>
                <a:lnTo>
                  <a:pt x="1466" y="73"/>
                </a:lnTo>
                <a:lnTo>
                  <a:pt x="1496" y="55"/>
                </a:lnTo>
                <a:lnTo>
                  <a:pt x="1525" y="38"/>
                </a:lnTo>
                <a:lnTo>
                  <a:pt x="1556" y="23"/>
                </a:lnTo>
                <a:lnTo>
                  <a:pt x="1586" y="11"/>
                </a:lnTo>
                <a:lnTo>
                  <a:pt x="1617" y="3"/>
                </a:lnTo>
                <a:lnTo>
                  <a:pt x="1649" y="0"/>
                </a:lnTo>
                <a:close/>
              </a:path>
            </a:pathLst>
          </a:custGeom>
          <a:solidFill>
            <a:schemeClr val="bg2"/>
          </a:solidFill>
          <a:ln w="0">
            <a:noFill/>
            <a:prstDash val="solid"/>
            <a:round/>
            <a:headEnd/>
            <a:tailEnd/>
          </a:ln>
        </p:spPr>
      </p:sp>
      <p:sp>
        <p:nvSpPr>
          <p:cNvPr id="2" name="Title 1"/>
          <p:cNvSpPr>
            <a:spLocks noGrp="1"/>
          </p:cNvSpPr>
          <p:nvPr>
            <p:ph type="ctrTitle"/>
          </p:nvPr>
        </p:nvSpPr>
        <p:spPr>
          <a:xfrm>
            <a:off x="1078523" y="1098388"/>
            <a:ext cx="10318418" cy="4394988"/>
          </a:xfrm>
        </p:spPr>
        <p:txBody>
          <a:bodyPr anchor="ctr">
            <a:noAutofit/>
          </a:bodyPr>
          <a:lstStyle>
            <a:lvl1pPr algn="ctr">
              <a:defRPr sz="10000" spc="800" baseline="0"/>
            </a:lvl1pPr>
          </a:lstStyle>
          <a:p>
            <a:r>
              <a:rPr lang="en-US"/>
              <a:t>Click to edit Master title style</a:t>
            </a:r>
            <a:endParaRPr lang="en-US" dirty="0"/>
          </a:p>
        </p:txBody>
      </p:sp>
      <p:sp>
        <p:nvSpPr>
          <p:cNvPr id="3" name="Subtitle 2"/>
          <p:cNvSpPr>
            <a:spLocks noGrp="1"/>
          </p:cNvSpPr>
          <p:nvPr>
            <p:ph type="subTitle" idx="1"/>
          </p:nvPr>
        </p:nvSpPr>
        <p:spPr>
          <a:xfrm>
            <a:off x="2215045" y="5979196"/>
            <a:ext cx="8045373" cy="742279"/>
          </a:xfrm>
        </p:spPr>
        <p:txBody>
          <a:bodyPr anchor="t">
            <a:normAutofit/>
          </a:bodyPr>
          <a:lstStyle>
            <a:lvl1pPr marL="0" indent="0" algn="ctr">
              <a:lnSpc>
                <a:spcPct val="100000"/>
              </a:lnSpc>
              <a:buNone/>
              <a:defRPr sz="2000" b="1" i="0" cap="all" spc="400"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1078523" y="6375679"/>
            <a:ext cx="2329722" cy="348462"/>
          </a:xfrm>
        </p:spPr>
        <p:txBody>
          <a:bodyPr/>
          <a:lstStyle>
            <a:lvl1pPr>
              <a:defRPr baseline="0">
                <a:solidFill>
                  <a:schemeClr val="accent1">
                    <a:lumMod val="50000"/>
                  </a:schemeClr>
                </a:solidFill>
              </a:defRPr>
            </a:lvl1pPr>
          </a:lstStyle>
          <a:p>
            <a:fld id="{75CDC8E5-82E7-4AE9-9B5E-21F504BAA195}" type="datetimeFigureOut">
              <a:rPr lang="en-GB" smtClean="0"/>
              <a:t>17/06/2020</a:t>
            </a:fld>
            <a:endParaRPr lang="en-GB"/>
          </a:p>
        </p:txBody>
      </p:sp>
      <p:sp>
        <p:nvSpPr>
          <p:cNvPr id="5" name="Footer Placeholder 4"/>
          <p:cNvSpPr>
            <a:spLocks noGrp="1"/>
          </p:cNvSpPr>
          <p:nvPr>
            <p:ph type="ftr" sz="quarter" idx="11"/>
          </p:nvPr>
        </p:nvSpPr>
        <p:spPr>
          <a:xfrm>
            <a:off x="4180332" y="6375679"/>
            <a:ext cx="4114800" cy="345796"/>
          </a:xfrm>
        </p:spPr>
        <p:txBody>
          <a:bodyPr/>
          <a:lstStyle>
            <a:lvl1pPr>
              <a:defRPr baseline="0">
                <a:solidFill>
                  <a:schemeClr val="accent1">
                    <a:lumMod val="50000"/>
                  </a:schemeClr>
                </a:solidFill>
              </a:defRPr>
            </a:lvl1pPr>
          </a:lstStyle>
          <a:p>
            <a:endParaRPr lang="en-GB"/>
          </a:p>
        </p:txBody>
      </p:sp>
      <p:sp>
        <p:nvSpPr>
          <p:cNvPr id="6" name="Slide Number Placeholder 5"/>
          <p:cNvSpPr>
            <a:spLocks noGrp="1"/>
          </p:cNvSpPr>
          <p:nvPr>
            <p:ph type="sldNum" sz="quarter" idx="12"/>
          </p:nvPr>
        </p:nvSpPr>
        <p:spPr>
          <a:xfrm>
            <a:off x="9067218" y="6375679"/>
            <a:ext cx="2329723" cy="345796"/>
          </a:xfrm>
        </p:spPr>
        <p:txBody>
          <a:bodyPr/>
          <a:lstStyle>
            <a:lvl1pPr>
              <a:defRPr baseline="0">
                <a:solidFill>
                  <a:schemeClr val="accent1">
                    <a:lumMod val="50000"/>
                  </a:schemeClr>
                </a:solidFill>
              </a:defRPr>
            </a:lvl1pPr>
          </a:lstStyle>
          <a:p>
            <a:fld id="{C4FDB048-00D8-405E-B980-E60A63C01BE6}" type="slidenum">
              <a:rPr lang="en-GB" smtClean="0"/>
              <a:t>‹#›</a:t>
            </a:fld>
            <a:endParaRPr lang="en-GB"/>
          </a:p>
        </p:txBody>
      </p:sp>
      <p:sp>
        <p:nvSpPr>
          <p:cNvPr id="13" name="Rectangle 12" title="left edge border"/>
          <p:cNvSpPr/>
          <p:nvPr/>
        </p:nvSpPr>
        <p:spPr>
          <a:xfrm>
            <a:off x="0" y="0"/>
            <a:ext cx="28346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8257352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5CDC8E5-82E7-4AE9-9B5E-21F504BAA195}" type="datetimeFigureOut">
              <a:rPr lang="en-GB" smtClean="0"/>
              <a:t>17/06/2020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4FDB048-00D8-405E-B980-E60A63C01BE6}" type="slidenum">
              <a:rPr lang="en-GB" smtClean="0"/>
              <a:t>‹#›</a:t>
            </a:fld>
            <a:endParaRPr lang="en-GB"/>
          </a:p>
        </p:txBody>
      </p:sp>
    </p:spTree>
    <p:extLst>
      <p:ext uri="{BB962C8B-B14F-4D97-AF65-F5344CB8AC3E}">
        <p14:creationId xmlns:p14="http://schemas.microsoft.com/office/powerpoint/2010/main" val="22895951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242929" y="1073888"/>
            <a:ext cx="8187071" cy="4064627"/>
          </a:xfrm>
        </p:spPr>
        <p:txBody>
          <a:bodyPr anchor="b">
            <a:normAutofit/>
          </a:bodyPr>
          <a:lstStyle>
            <a:lvl1pPr>
              <a:defRPr sz="8400" spc="800" baseline="0">
                <a:solidFill>
                  <a:schemeClr val="tx2"/>
                </a:solidFill>
              </a:defRPr>
            </a:lvl1pPr>
          </a:lstStyle>
          <a:p>
            <a:r>
              <a:rPr lang="en-US"/>
              <a:t>Click to edit Master title style</a:t>
            </a:r>
            <a:endParaRPr lang="en-US" dirty="0"/>
          </a:p>
        </p:txBody>
      </p:sp>
      <p:sp>
        <p:nvSpPr>
          <p:cNvPr id="3" name="Text Placeholder 2"/>
          <p:cNvSpPr>
            <a:spLocks noGrp="1"/>
          </p:cNvSpPr>
          <p:nvPr>
            <p:ph type="body" idx="1"/>
          </p:nvPr>
        </p:nvSpPr>
        <p:spPr>
          <a:xfrm>
            <a:off x="3242930" y="5159781"/>
            <a:ext cx="7017488" cy="951135"/>
          </a:xfrm>
        </p:spPr>
        <p:txBody>
          <a:bodyPr>
            <a:normAutofit/>
          </a:bodyPr>
          <a:lstStyle>
            <a:lvl1pPr marL="0" indent="0">
              <a:lnSpc>
                <a:spcPct val="100000"/>
              </a:lnSpc>
              <a:buNone/>
              <a:defRPr sz="2000" b="1" i="0" cap="all" spc="400" baseline="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3236546" y="6375679"/>
            <a:ext cx="1493947" cy="348462"/>
          </a:xfrm>
        </p:spPr>
        <p:txBody>
          <a:bodyPr/>
          <a:lstStyle>
            <a:lvl1pPr>
              <a:defRPr baseline="0">
                <a:solidFill>
                  <a:schemeClr val="tx2"/>
                </a:solidFill>
              </a:defRPr>
            </a:lvl1pPr>
          </a:lstStyle>
          <a:p>
            <a:fld id="{75CDC8E5-82E7-4AE9-9B5E-21F504BAA195}" type="datetimeFigureOut">
              <a:rPr lang="en-GB" smtClean="0"/>
              <a:t>17/06/2020</a:t>
            </a:fld>
            <a:endParaRPr lang="en-GB"/>
          </a:p>
        </p:txBody>
      </p:sp>
      <p:sp>
        <p:nvSpPr>
          <p:cNvPr id="5" name="Footer Placeholder 4"/>
          <p:cNvSpPr>
            <a:spLocks noGrp="1"/>
          </p:cNvSpPr>
          <p:nvPr>
            <p:ph type="ftr" sz="quarter" idx="11"/>
          </p:nvPr>
        </p:nvSpPr>
        <p:spPr>
          <a:xfrm>
            <a:off x="5279064" y="6375679"/>
            <a:ext cx="4114800" cy="345796"/>
          </a:xfrm>
        </p:spPr>
        <p:txBody>
          <a:bodyPr/>
          <a:lstStyle>
            <a:lvl1pPr>
              <a:defRPr baseline="0">
                <a:solidFill>
                  <a:schemeClr val="tx2"/>
                </a:solidFill>
              </a:defRPr>
            </a:lvl1pPr>
          </a:lstStyle>
          <a:p>
            <a:endParaRPr lang="en-GB"/>
          </a:p>
        </p:txBody>
      </p:sp>
      <p:sp>
        <p:nvSpPr>
          <p:cNvPr id="6" name="Slide Number Placeholder 5"/>
          <p:cNvSpPr>
            <a:spLocks noGrp="1"/>
          </p:cNvSpPr>
          <p:nvPr>
            <p:ph type="sldNum" sz="quarter" idx="12"/>
          </p:nvPr>
        </p:nvSpPr>
        <p:spPr>
          <a:xfrm>
            <a:off x="9942434" y="6375679"/>
            <a:ext cx="1487566" cy="345796"/>
          </a:xfrm>
        </p:spPr>
        <p:txBody>
          <a:bodyPr/>
          <a:lstStyle>
            <a:lvl1pPr>
              <a:defRPr baseline="0">
                <a:solidFill>
                  <a:schemeClr val="tx2"/>
                </a:solidFill>
              </a:defRPr>
            </a:lvl1pPr>
          </a:lstStyle>
          <a:p>
            <a:fld id="{C4FDB048-00D8-405E-B980-E60A63C01BE6}" type="slidenum">
              <a:rPr lang="en-GB" smtClean="0"/>
              <a:t>‹#›</a:t>
            </a:fld>
            <a:endParaRPr lang="en-GB"/>
          </a:p>
        </p:txBody>
      </p:sp>
      <p:grpSp>
        <p:nvGrpSpPr>
          <p:cNvPr id="7" name="Group 6" title="left scallop shape"/>
          <p:cNvGrpSpPr/>
          <p:nvPr/>
        </p:nvGrpSpPr>
        <p:grpSpPr>
          <a:xfrm>
            <a:off x="0" y="0"/>
            <a:ext cx="2814638" cy="6858000"/>
            <a:chOff x="0" y="0"/>
            <a:chExt cx="2814638" cy="6858000"/>
          </a:xfrm>
        </p:grpSpPr>
        <p:sp>
          <p:nvSpPr>
            <p:cNvPr id="11" name="Freeform 6" title="left scallop shape"/>
            <p:cNvSpPr/>
            <p:nvPr/>
          </p:nvSpPr>
          <p:spPr bwMode="auto">
            <a:xfrm>
              <a:off x="0" y="0"/>
              <a:ext cx="2814638" cy="6858000"/>
            </a:xfrm>
            <a:custGeom>
              <a:avLst/>
              <a:gdLst/>
              <a:ahLst/>
              <a:cxnLst/>
              <a:rect l="0" t="0" r="r" b="b"/>
              <a:pathLst>
                <a:path w="1773" h="4320">
                  <a:moveTo>
                    <a:pt x="0" y="0"/>
                  </a:moveTo>
                  <a:lnTo>
                    <a:pt x="891" y="0"/>
                  </a:lnTo>
                  <a:lnTo>
                    <a:pt x="906" y="56"/>
                  </a:lnTo>
                  <a:lnTo>
                    <a:pt x="921" y="111"/>
                  </a:lnTo>
                  <a:lnTo>
                    <a:pt x="938" y="165"/>
                  </a:lnTo>
                  <a:lnTo>
                    <a:pt x="957" y="217"/>
                  </a:lnTo>
                  <a:lnTo>
                    <a:pt x="980" y="266"/>
                  </a:lnTo>
                  <a:lnTo>
                    <a:pt x="1007" y="312"/>
                  </a:lnTo>
                  <a:lnTo>
                    <a:pt x="1036" y="351"/>
                  </a:lnTo>
                  <a:lnTo>
                    <a:pt x="1069" y="387"/>
                  </a:lnTo>
                  <a:lnTo>
                    <a:pt x="1105" y="422"/>
                  </a:lnTo>
                  <a:lnTo>
                    <a:pt x="1145" y="456"/>
                  </a:lnTo>
                  <a:lnTo>
                    <a:pt x="1185" y="487"/>
                  </a:lnTo>
                  <a:lnTo>
                    <a:pt x="1227" y="520"/>
                  </a:lnTo>
                  <a:lnTo>
                    <a:pt x="1270" y="551"/>
                  </a:lnTo>
                  <a:lnTo>
                    <a:pt x="1311" y="584"/>
                  </a:lnTo>
                  <a:lnTo>
                    <a:pt x="1352" y="617"/>
                  </a:lnTo>
                  <a:lnTo>
                    <a:pt x="1390" y="651"/>
                  </a:lnTo>
                  <a:lnTo>
                    <a:pt x="1425" y="687"/>
                  </a:lnTo>
                  <a:lnTo>
                    <a:pt x="1456" y="725"/>
                  </a:lnTo>
                  <a:lnTo>
                    <a:pt x="1484" y="765"/>
                  </a:lnTo>
                  <a:lnTo>
                    <a:pt x="1505" y="808"/>
                  </a:lnTo>
                  <a:lnTo>
                    <a:pt x="1521" y="856"/>
                  </a:lnTo>
                  <a:lnTo>
                    <a:pt x="1530" y="907"/>
                  </a:lnTo>
                  <a:lnTo>
                    <a:pt x="1534" y="960"/>
                  </a:lnTo>
                  <a:lnTo>
                    <a:pt x="1534" y="1013"/>
                  </a:lnTo>
                  <a:lnTo>
                    <a:pt x="1530" y="1068"/>
                  </a:lnTo>
                  <a:lnTo>
                    <a:pt x="1523" y="1125"/>
                  </a:lnTo>
                  <a:lnTo>
                    <a:pt x="1515" y="1181"/>
                  </a:lnTo>
                  <a:lnTo>
                    <a:pt x="1508" y="1237"/>
                  </a:lnTo>
                  <a:lnTo>
                    <a:pt x="1501" y="1293"/>
                  </a:lnTo>
                  <a:lnTo>
                    <a:pt x="1496" y="1350"/>
                  </a:lnTo>
                  <a:lnTo>
                    <a:pt x="1494" y="1405"/>
                  </a:lnTo>
                  <a:lnTo>
                    <a:pt x="1497" y="1458"/>
                  </a:lnTo>
                  <a:lnTo>
                    <a:pt x="1504" y="1511"/>
                  </a:lnTo>
                  <a:lnTo>
                    <a:pt x="1517" y="1560"/>
                  </a:lnTo>
                  <a:lnTo>
                    <a:pt x="1535" y="1610"/>
                  </a:lnTo>
                  <a:lnTo>
                    <a:pt x="1557" y="1659"/>
                  </a:lnTo>
                  <a:lnTo>
                    <a:pt x="1583" y="1708"/>
                  </a:lnTo>
                  <a:lnTo>
                    <a:pt x="1611" y="1757"/>
                  </a:lnTo>
                  <a:lnTo>
                    <a:pt x="1640" y="1807"/>
                  </a:lnTo>
                  <a:lnTo>
                    <a:pt x="1669" y="1855"/>
                  </a:lnTo>
                  <a:lnTo>
                    <a:pt x="1696" y="1905"/>
                  </a:lnTo>
                  <a:lnTo>
                    <a:pt x="1721" y="1954"/>
                  </a:lnTo>
                  <a:lnTo>
                    <a:pt x="1742" y="2006"/>
                  </a:lnTo>
                  <a:lnTo>
                    <a:pt x="1759" y="2057"/>
                  </a:lnTo>
                  <a:lnTo>
                    <a:pt x="1769" y="2108"/>
                  </a:lnTo>
                  <a:lnTo>
                    <a:pt x="1773" y="2160"/>
                  </a:lnTo>
                  <a:lnTo>
                    <a:pt x="1769" y="2212"/>
                  </a:lnTo>
                  <a:lnTo>
                    <a:pt x="1759" y="2263"/>
                  </a:lnTo>
                  <a:lnTo>
                    <a:pt x="1742" y="2314"/>
                  </a:lnTo>
                  <a:lnTo>
                    <a:pt x="1721" y="2366"/>
                  </a:lnTo>
                  <a:lnTo>
                    <a:pt x="1696" y="2415"/>
                  </a:lnTo>
                  <a:lnTo>
                    <a:pt x="1669" y="2465"/>
                  </a:lnTo>
                  <a:lnTo>
                    <a:pt x="1640" y="2513"/>
                  </a:lnTo>
                  <a:lnTo>
                    <a:pt x="1611" y="2563"/>
                  </a:lnTo>
                  <a:lnTo>
                    <a:pt x="1583" y="2612"/>
                  </a:lnTo>
                  <a:lnTo>
                    <a:pt x="1557" y="2661"/>
                  </a:lnTo>
                  <a:lnTo>
                    <a:pt x="1535" y="2710"/>
                  </a:lnTo>
                  <a:lnTo>
                    <a:pt x="1517" y="2760"/>
                  </a:lnTo>
                  <a:lnTo>
                    <a:pt x="1504" y="2809"/>
                  </a:lnTo>
                  <a:lnTo>
                    <a:pt x="1497" y="2862"/>
                  </a:lnTo>
                  <a:lnTo>
                    <a:pt x="1494" y="2915"/>
                  </a:lnTo>
                  <a:lnTo>
                    <a:pt x="1496" y="2970"/>
                  </a:lnTo>
                  <a:lnTo>
                    <a:pt x="1501" y="3027"/>
                  </a:lnTo>
                  <a:lnTo>
                    <a:pt x="1508" y="3083"/>
                  </a:lnTo>
                  <a:lnTo>
                    <a:pt x="1515" y="3139"/>
                  </a:lnTo>
                  <a:lnTo>
                    <a:pt x="1523" y="3195"/>
                  </a:lnTo>
                  <a:lnTo>
                    <a:pt x="1530" y="3252"/>
                  </a:lnTo>
                  <a:lnTo>
                    <a:pt x="1534" y="3307"/>
                  </a:lnTo>
                  <a:lnTo>
                    <a:pt x="1534" y="3360"/>
                  </a:lnTo>
                  <a:lnTo>
                    <a:pt x="1530" y="3413"/>
                  </a:lnTo>
                  <a:lnTo>
                    <a:pt x="1521" y="3464"/>
                  </a:lnTo>
                  <a:lnTo>
                    <a:pt x="1505" y="3512"/>
                  </a:lnTo>
                  <a:lnTo>
                    <a:pt x="1484" y="3555"/>
                  </a:lnTo>
                  <a:lnTo>
                    <a:pt x="1456" y="3595"/>
                  </a:lnTo>
                  <a:lnTo>
                    <a:pt x="1425" y="3633"/>
                  </a:lnTo>
                  <a:lnTo>
                    <a:pt x="1390" y="3669"/>
                  </a:lnTo>
                  <a:lnTo>
                    <a:pt x="1352" y="3703"/>
                  </a:lnTo>
                  <a:lnTo>
                    <a:pt x="1311" y="3736"/>
                  </a:lnTo>
                  <a:lnTo>
                    <a:pt x="1270" y="3769"/>
                  </a:lnTo>
                  <a:lnTo>
                    <a:pt x="1227" y="3800"/>
                  </a:lnTo>
                  <a:lnTo>
                    <a:pt x="1185" y="3833"/>
                  </a:lnTo>
                  <a:lnTo>
                    <a:pt x="1145" y="3864"/>
                  </a:lnTo>
                  <a:lnTo>
                    <a:pt x="1105" y="3898"/>
                  </a:lnTo>
                  <a:lnTo>
                    <a:pt x="1069" y="3933"/>
                  </a:lnTo>
                  <a:lnTo>
                    <a:pt x="1036" y="3969"/>
                  </a:lnTo>
                  <a:lnTo>
                    <a:pt x="1007" y="4008"/>
                  </a:lnTo>
                  <a:lnTo>
                    <a:pt x="980" y="4054"/>
                  </a:lnTo>
                  <a:lnTo>
                    <a:pt x="957" y="4103"/>
                  </a:lnTo>
                  <a:lnTo>
                    <a:pt x="938" y="4155"/>
                  </a:lnTo>
                  <a:lnTo>
                    <a:pt x="921" y="4209"/>
                  </a:lnTo>
                  <a:lnTo>
                    <a:pt x="906" y="4264"/>
                  </a:lnTo>
                  <a:lnTo>
                    <a:pt x="891" y="4320"/>
                  </a:lnTo>
                  <a:lnTo>
                    <a:pt x="0" y="4320"/>
                  </a:lnTo>
                  <a:lnTo>
                    <a:pt x="0" y="0"/>
                  </a:lnTo>
                  <a:close/>
                </a:path>
              </a:pathLst>
            </a:custGeom>
            <a:solidFill>
              <a:schemeClr val="tx2"/>
            </a:solidFill>
            <a:ln w="0">
              <a:noFill/>
              <a:prstDash val="solid"/>
              <a:round/>
              <a:headEnd/>
              <a:tailEnd/>
            </a:ln>
          </p:spPr>
        </p:sp>
        <p:sp>
          <p:nvSpPr>
            <p:cNvPr id="16" name="Freeform 11" title="left scallop inline"/>
            <p:cNvSpPr/>
            <p:nvPr/>
          </p:nvSpPr>
          <p:spPr bwMode="auto">
            <a:xfrm>
              <a:off x="874382" y="0"/>
              <a:ext cx="1646238" cy="6858000"/>
            </a:xfrm>
            <a:custGeom>
              <a:avLst/>
              <a:gdLst/>
              <a:ahLst/>
              <a:cxnLst/>
              <a:rect l="0" t="0" r="r" b="b"/>
              <a:pathLst>
                <a:path w="1037" h="4320">
                  <a:moveTo>
                    <a:pt x="0" y="0"/>
                  </a:moveTo>
                  <a:lnTo>
                    <a:pt x="171" y="0"/>
                  </a:lnTo>
                  <a:lnTo>
                    <a:pt x="188" y="55"/>
                  </a:lnTo>
                  <a:lnTo>
                    <a:pt x="204" y="110"/>
                  </a:lnTo>
                  <a:lnTo>
                    <a:pt x="220" y="166"/>
                  </a:lnTo>
                  <a:lnTo>
                    <a:pt x="234" y="223"/>
                  </a:lnTo>
                  <a:lnTo>
                    <a:pt x="251" y="278"/>
                  </a:lnTo>
                  <a:lnTo>
                    <a:pt x="269" y="331"/>
                  </a:lnTo>
                  <a:lnTo>
                    <a:pt x="292" y="381"/>
                  </a:lnTo>
                  <a:lnTo>
                    <a:pt x="319" y="427"/>
                  </a:lnTo>
                  <a:lnTo>
                    <a:pt x="349" y="466"/>
                  </a:lnTo>
                  <a:lnTo>
                    <a:pt x="382" y="503"/>
                  </a:lnTo>
                  <a:lnTo>
                    <a:pt x="420" y="537"/>
                  </a:lnTo>
                  <a:lnTo>
                    <a:pt x="460" y="571"/>
                  </a:lnTo>
                  <a:lnTo>
                    <a:pt x="502" y="603"/>
                  </a:lnTo>
                  <a:lnTo>
                    <a:pt x="544" y="635"/>
                  </a:lnTo>
                  <a:lnTo>
                    <a:pt x="587" y="668"/>
                  </a:lnTo>
                  <a:lnTo>
                    <a:pt x="628" y="700"/>
                  </a:lnTo>
                  <a:lnTo>
                    <a:pt x="667" y="734"/>
                  </a:lnTo>
                  <a:lnTo>
                    <a:pt x="703" y="771"/>
                  </a:lnTo>
                  <a:lnTo>
                    <a:pt x="736" y="808"/>
                  </a:lnTo>
                  <a:lnTo>
                    <a:pt x="763" y="848"/>
                  </a:lnTo>
                  <a:lnTo>
                    <a:pt x="786" y="893"/>
                  </a:lnTo>
                  <a:lnTo>
                    <a:pt x="800" y="937"/>
                  </a:lnTo>
                  <a:lnTo>
                    <a:pt x="809" y="986"/>
                  </a:lnTo>
                  <a:lnTo>
                    <a:pt x="813" y="1034"/>
                  </a:lnTo>
                  <a:lnTo>
                    <a:pt x="812" y="1085"/>
                  </a:lnTo>
                  <a:lnTo>
                    <a:pt x="808" y="1136"/>
                  </a:lnTo>
                  <a:lnTo>
                    <a:pt x="803" y="1189"/>
                  </a:lnTo>
                  <a:lnTo>
                    <a:pt x="796" y="1242"/>
                  </a:lnTo>
                  <a:lnTo>
                    <a:pt x="788" y="1295"/>
                  </a:lnTo>
                  <a:lnTo>
                    <a:pt x="782" y="1348"/>
                  </a:lnTo>
                  <a:lnTo>
                    <a:pt x="778" y="1401"/>
                  </a:lnTo>
                  <a:lnTo>
                    <a:pt x="775" y="1452"/>
                  </a:lnTo>
                  <a:lnTo>
                    <a:pt x="778" y="1502"/>
                  </a:lnTo>
                  <a:lnTo>
                    <a:pt x="784" y="1551"/>
                  </a:lnTo>
                  <a:lnTo>
                    <a:pt x="797" y="1602"/>
                  </a:lnTo>
                  <a:lnTo>
                    <a:pt x="817" y="1652"/>
                  </a:lnTo>
                  <a:lnTo>
                    <a:pt x="841" y="1702"/>
                  </a:lnTo>
                  <a:lnTo>
                    <a:pt x="868" y="1752"/>
                  </a:lnTo>
                  <a:lnTo>
                    <a:pt x="896" y="1801"/>
                  </a:lnTo>
                  <a:lnTo>
                    <a:pt x="926" y="1851"/>
                  </a:lnTo>
                  <a:lnTo>
                    <a:pt x="953" y="1901"/>
                  </a:lnTo>
                  <a:lnTo>
                    <a:pt x="980" y="1952"/>
                  </a:lnTo>
                  <a:lnTo>
                    <a:pt x="1003" y="2003"/>
                  </a:lnTo>
                  <a:lnTo>
                    <a:pt x="1021" y="2054"/>
                  </a:lnTo>
                  <a:lnTo>
                    <a:pt x="1031" y="2106"/>
                  </a:lnTo>
                  <a:lnTo>
                    <a:pt x="1037" y="2160"/>
                  </a:lnTo>
                  <a:lnTo>
                    <a:pt x="1031" y="2214"/>
                  </a:lnTo>
                  <a:lnTo>
                    <a:pt x="1021" y="2266"/>
                  </a:lnTo>
                  <a:lnTo>
                    <a:pt x="1003" y="2317"/>
                  </a:lnTo>
                  <a:lnTo>
                    <a:pt x="980" y="2368"/>
                  </a:lnTo>
                  <a:lnTo>
                    <a:pt x="953" y="2419"/>
                  </a:lnTo>
                  <a:lnTo>
                    <a:pt x="926" y="2469"/>
                  </a:lnTo>
                  <a:lnTo>
                    <a:pt x="896" y="2519"/>
                  </a:lnTo>
                  <a:lnTo>
                    <a:pt x="868" y="2568"/>
                  </a:lnTo>
                  <a:lnTo>
                    <a:pt x="841" y="2618"/>
                  </a:lnTo>
                  <a:lnTo>
                    <a:pt x="817" y="2668"/>
                  </a:lnTo>
                  <a:lnTo>
                    <a:pt x="797" y="2718"/>
                  </a:lnTo>
                  <a:lnTo>
                    <a:pt x="784" y="2769"/>
                  </a:lnTo>
                  <a:lnTo>
                    <a:pt x="778" y="2818"/>
                  </a:lnTo>
                  <a:lnTo>
                    <a:pt x="775" y="2868"/>
                  </a:lnTo>
                  <a:lnTo>
                    <a:pt x="778" y="2919"/>
                  </a:lnTo>
                  <a:lnTo>
                    <a:pt x="782" y="2972"/>
                  </a:lnTo>
                  <a:lnTo>
                    <a:pt x="788" y="3025"/>
                  </a:lnTo>
                  <a:lnTo>
                    <a:pt x="796" y="3078"/>
                  </a:lnTo>
                  <a:lnTo>
                    <a:pt x="803" y="3131"/>
                  </a:lnTo>
                  <a:lnTo>
                    <a:pt x="808" y="3184"/>
                  </a:lnTo>
                  <a:lnTo>
                    <a:pt x="812" y="3235"/>
                  </a:lnTo>
                  <a:lnTo>
                    <a:pt x="813" y="3286"/>
                  </a:lnTo>
                  <a:lnTo>
                    <a:pt x="809" y="3334"/>
                  </a:lnTo>
                  <a:lnTo>
                    <a:pt x="800" y="3383"/>
                  </a:lnTo>
                  <a:lnTo>
                    <a:pt x="786" y="3427"/>
                  </a:lnTo>
                  <a:lnTo>
                    <a:pt x="763" y="3472"/>
                  </a:lnTo>
                  <a:lnTo>
                    <a:pt x="736" y="3512"/>
                  </a:lnTo>
                  <a:lnTo>
                    <a:pt x="703" y="3549"/>
                  </a:lnTo>
                  <a:lnTo>
                    <a:pt x="667" y="3586"/>
                  </a:lnTo>
                  <a:lnTo>
                    <a:pt x="628" y="3620"/>
                  </a:lnTo>
                  <a:lnTo>
                    <a:pt x="587" y="3652"/>
                  </a:lnTo>
                  <a:lnTo>
                    <a:pt x="544" y="3685"/>
                  </a:lnTo>
                  <a:lnTo>
                    <a:pt x="502" y="3717"/>
                  </a:lnTo>
                  <a:lnTo>
                    <a:pt x="460" y="3749"/>
                  </a:lnTo>
                  <a:lnTo>
                    <a:pt x="420" y="3783"/>
                  </a:lnTo>
                  <a:lnTo>
                    <a:pt x="382" y="3817"/>
                  </a:lnTo>
                  <a:lnTo>
                    <a:pt x="349" y="3854"/>
                  </a:lnTo>
                  <a:lnTo>
                    <a:pt x="319" y="3893"/>
                  </a:lnTo>
                  <a:lnTo>
                    <a:pt x="292" y="3939"/>
                  </a:lnTo>
                  <a:lnTo>
                    <a:pt x="269" y="3989"/>
                  </a:lnTo>
                  <a:lnTo>
                    <a:pt x="251" y="4042"/>
                  </a:lnTo>
                  <a:lnTo>
                    <a:pt x="234" y="4097"/>
                  </a:lnTo>
                  <a:lnTo>
                    <a:pt x="220" y="4154"/>
                  </a:lnTo>
                  <a:lnTo>
                    <a:pt x="204" y="4210"/>
                  </a:lnTo>
                  <a:lnTo>
                    <a:pt x="188" y="4265"/>
                  </a:lnTo>
                  <a:lnTo>
                    <a:pt x="171" y="4320"/>
                  </a:lnTo>
                  <a:lnTo>
                    <a:pt x="0" y="4320"/>
                  </a:lnTo>
                  <a:lnTo>
                    <a:pt x="17" y="4278"/>
                  </a:lnTo>
                  <a:lnTo>
                    <a:pt x="33" y="4232"/>
                  </a:lnTo>
                  <a:lnTo>
                    <a:pt x="46" y="4183"/>
                  </a:lnTo>
                  <a:lnTo>
                    <a:pt x="60" y="4131"/>
                  </a:lnTo>
                  <a:lnTo>
                    <a:pt x="75" y="4075"/>
                  </a:lnTo>
                  <a:lnTo>
                    <a:pt x="90" y="4019"/>
                  </a:lnTo>
                  <a:lnTo>
                    <a:pt x="109" y="3964"/>
                  </a:lnTo>
                  <a:lnTo>
                    <a:pt x="129" y="3909"/>
                  </a:lnTo>
                  <a:lnTo>
                    <a:pt x="156" y="3855"/>
                  </a:lnTo>
                  <a:lnTo>
                    <a:pt x="186" y="3804"/>
                  </a:lnTo>
                  <a:lnTo>
                    <a:pt x="222" y="3756"/>
                  </a:lnTo>
                  <a:lnTo>
                    <a:pt x="261" y="3713"/>
                  </a:lnTo>
                  <a:lnTo>
                    <a:pt x="303" y="3672"/>
                  </a:lnTo>
                  <a:lnTo>
                    <a:pt x="348" y="3634"/>
                  </a:lnTo>
                  <a:lnTo>
                    <a:pt x="392" y="3599"/>
                  </a:lnTo>
                  <a:lnTo>
                    <a:pt x="438" y="3565"/>
                  </a:lnTo>
                  <a:lnTo>
                    <a:pt x="482" y="3531"/>
                  </a:lnTo>
                  <a:lnTo>
                    <a:pt x="523" y="3499"/>
                  </a:lnTo>
                  <a:lnTo>
                    <a:pt x="561" y="3466"/>
                  </a:lnTo>
                  <a:lnTo>
                    <a:pt x="594" y="3434"/>
                  </a:lnTo>
                  <a:lnTo>
                    <a:pt x="620" y="3400"/>
                  </a:lnTo>
                  <a:lnTo>
                    <a:pt x="638" y="3367"/>
                  </a:lnTo>
                  <a:lnTo>
                    <a:pt x="647" y="3336"/>
                  </a:lnTo>
                  <a:lnTo>
                    <a:pt x="652" y="3302"/>
                  </a:lnTo>
                  <a:lnTo>
                    <a:pt x="654" y="3265"/>
                  </a:lnTo>
                  <a:lnTo>
                    <a:pt x="651" y="3224"/>
                  </a:lnTo>
                  <a:lnTo>
                    <a:pt x="647" y="3181"/>
                  </a:lnTo>
                  <a:lnTo>
                    <a:pt x="642" y="3137"/>
                  </a:lnTo>
                  <a:lnTo>
                    <a:pt x="637" y="3091"/>
                  </a:lnTo>
                  <a:lnTo>
                    <a:pt x="626" y="3021"/>
                  </a:lnTo>
                  <a:lnTo>
                    <a:pt x="620" y="2952"/>
                  </a:lnTo>
                  <a:lnTo>
                    <a:pt x="616" y="2881"/>
                  </a:lnTo>
                  <a:lnTo>
                    <a:pt x="618" y="2809"/>
                  </a:lnTo>
                  <a:lnTo>
                    <a:pt x="628" y="2737"/>
                  </a:lnTo>
                  <a:lnTo>
                    <a:pt x="642" y="2681"/>
                  </a:lnTo>
                  <a:lnTo>
                    <a:pt x="661" y="2626"/>
                  </a:lnTo>
                  <a:lnTo>
                    <a:pt x="685" y="2574"/>
                  </a:lnTo>
                  <a:lnTo>
                    <a:pt x="711" y="2521"/>
                  </a:lnTo>
                  <a:lnTo>
                    <a:pt x="739" y="2472"/>
                  </a:lnTo>
                  <a:lnTo>
                    <a:pt x="767" y="2423"/>
                  </a:lnTo>
                  <a:lnTo>
                    <a:pt x="791" y="2381"/>
                  </a:lnTo>
                  <a:lnTo>
                    <a:pt x="813" y="2342"/>
                  </a:lnTo>
                  <a:lnTo>
                    <a:pt x="834" y="2303"/>
                  </a:lnTo>
                  <a:lnTo>
                    <a:pt x="851" y="2265"/>
                  </a:lnTo>
                  <a:lnTo>
                    <a:pt x="864" y="2228"/>
                  </a:lnTo>
                  <a:lnTo>
                    <a:pt x="873" y="2194"/>
                  </a:lnTo>
                  <a:lnTo>
                    <a:pt x="876" y="2160"/>
                  </a:lnTo>
                  <a:lnTo>
                    <a:pt x="873" y="2126"/>
                  </a:lnTo>
                  <a:lnTo>
                    <a:pt x="864" y="2092"/>
                  </a:lnTo>
                  <a:lnTo>
                    <a:pt x="851" y="2055"/>
                  </a:lnTo>
                  <a:lnTo>
                    <a:pt x="834" y="2017"/>
                  </a:lnTo>
                  <a:lnTo>
                    <a:pt x="813" y="1978"/>
                  </a:lnTo>
                  <a:lnTo>
                    <a:pt x="791" y="1939"/>
                  </a:lnTo>
                  <a:lnTo>
                    <a:pt x="767" y="1897"/>
                  </a:lnTo>
                  <a:lnTo>
                    <a:pt x="739" y="1848"/>
                  </a:lnTo>
                  <a:lnTo>
                    <a:pt x="711" y="1799"/>
                  </a:lnTo>
                  <a:lnTo>
                    <a:pt x="685" y="1746"/>
                  </a:lnTo>
                  <a:lnTo>
                    <a:pt x="661" y="1694"/>
                  </a:lnTo>
                  <a:lnTo>
                    <a:pt x="642" y="1639"/>
                  </a:lnTo>
                  <a:lnTo>
                    <a:pt x="628" y="1583"/>
                  </a:lnTo>
                  <a:lnTo>
                    <a:pt x="618" y="1511"/>
                  </a:lnTo>
                  <a:lnTo>
                    <a:pt x="616" y="1439"/>
                  </a:lnTo>
                  <a:lnTo>
                    <a:pt x="620" y="1368"/>
                  </a:lnTo>
                  <a:lnTo>
                    <a:pt x="626" y="1299"/>
                  </a:lnTo>
                  <a:lnTo>
                    <a:pt x="637" y="1229"/>
                  </a:lnTo>
                  <a:lnTo>
                    <a:pt x="642" y="1183"/>
                  </a:lnTo>
                  <a:lnTo>
                    <a:pt x="647" y="1139"/>
                  </a:lnTo>
                  <a:lnTo>
                    <a:pt x="651" y="1096"/>
                  </a:lnTo>
                  <a:lnTo>
                    <a:pt x="654" y="1055"/>
                  </a:lnTo>
                  <a:lnTo>
                    <a:pt x="652" y="1018"/>
                  </a:lnTo>
                  <a:lnTo>
                    <a:pt x="647" y="984"/>
                  </a:lnTo>
                  <a:lnTo>
                    <a:pt x="638" y="953"/>
                  </a:lnTo>
                  <a:lnTo>
                    <a:pt x="620" y="920"/>
                  </a:lnTo>
                  <a:lnTo>
                    <a:pt x="594" y="886"/>
                  </a:lnTo>
                  <a:lnTo>
                    <a:pt x="561" y="854"/>
                  </a:lnTo>
                  <a:lnTo>
                    <a:pt x="523" y="822"/>
                  </a:lnTo>
                  <a:lnTo>
                    <a:pt x="482" y="789"/>
                  </a:lnTo>
                  <a:lnTo>
                    <a:pt x="438" y="755"/>
                  </a:lnTo>
                  <a:lnTo>
                    <a:pt x="392" y="721"/>
                  </a:lnTo>
                  <a:lnTo>
                    <a:pt x="348" y="686"/>
                  </a:lnTo>
                  <a:lnTo>
                    <a:pt x="303" y="648"/>
                  </a:lnTo>
                  <a:lnTo>
                    <a:pt x="261" y="607"/>
                  </a:lnTo>
                  <a:lnTo>
                    <a:pt x="222" y="564"/>
                  </a:lnTo>
                  <a:lnTo>
                    <a:pt x="186" y="516"/>
                  </a:lnTo>
                  <a:lnTo>
                    <a:pt x="156" y="465"/>
                  </a:lnTo>
                  <a:lnTo>
                    <a:pt x="129" y="411"/>
                  </a:lnTo>
                  <a:lnTo>
                    <a:pt x="109" y="356"/>
                  </a:lnTo>
                  <a:lnTo>
                    <a:pt x="90" y="301"/>
                  </a:lnTo>
                  <a:lnTo>
                    <a:pt x="75" y="245"/>
                  </a:lnTo>
                  <a:lnTo>
                    <a:pt x="60" y="189"/>
                  </a:lnTo>
                  <a:lnTo>
                    <a:pt x="46" y="137"/>
                  </a:lnTo>
                  <a:lnTo>
                    <a:pt x="33" y="88"/>
                  </a:lnTo>
                  <a:lnTo>
                    <a:pt x="17" y="42"/>
                  </a:lnTo>
                  <a:lnTo>
                    <a:pt x="0" y="0"/>
                  </a:lnTo>
                  <a:lnTo>
                    <a:pt x="0" y="0"/>
                  </a:lnTo>
                  <a:close/>
                </a:path>
              </a:pathLst>
            </a:custGeom>
            <a:solidFill>
              <a:schemeClr val="accent1"/>
            </a:solidFill>
            <a:ln w="0">
              <a:noFill/>
              <a:prstDash val="solid"/>
              <a:round/>
              <a:headEnd/>
              <a:tailEnd/>
            </a:ln>
          </p:spPr>
        </p:sp>
      </p:grpSp>
    </p:spTree>
    <p:extLst>
      <p:ext uri="{BB962C8B-B14F-4D97-AF65-F5344CB8AC3E}">
        <p14:creationId xmlns:p14="http://schemas.microsoft.com/office/powerpoint/2010/main" val="2000891154"/>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57300" y="2286000"/>
            <a:ext cx="4800600" cy="36195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47796" y="2286000"/>
            <a:ext cx="4800600" cy="36195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5CDC8E5-82E7-4AE9-9B5E-21F504BAA195}" type="datetimeFigureOut">
              <a:rPr lang="en-GB" smtClean="0"/>
              <a:t>17/06/2020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4FDB048-00D8-405E-B980-E60A63C01BE6}" type="slidenum">
              <a:rPr lang="en-GB" smtClean="0"/>
              <a:t>‹#›</a:t>
            </a:fld>
            <a:endParaRPr lang="en-GB"/>
          </a:p>
        </p:txBody>
      </p:sp>
    </p:spTree>
    <p:extLst>
      <p:ext uri="{BB962C8B-B14F-4D97-AF65-F5344CB8AC3E}">
        <p14:creationId xmlns:p14="http://schemas.microsoft.com/office/powerpoint/2010/main" val="2363559514"/>
      </p:ext>
    </p:extLst>
  </p:cSld>
  <p:clrMapOvr>
    <a:masterClrMapping/>
  </p:clrMapOvr>
  <p:extLst mod="1">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52728" y="381000"/>
            <a:ext cx="10172700" cy="149351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251678"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57300" y="2909102"/>
            <a:ext cx="4800600" cy="299639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633864"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633864" y="2909102"/>
            <a:ext cx="4800600" cy="299639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5CDC8E5-82E7-4AE9-9B5E-21F504BAA195}" type="datetimeFigureOut">
              <a:rPr lang="en-GB" smtClean="0"/>
              <a:t>17/06/2020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4FDB048-00D8-405E-B980-E60A63C01BE6}" type="slidenum">
              <a:rPr lang="en-GB" smtClean="0"/>
              <a:t>‹#›</a:t>
            </a:fld>
            <a:endParaRPr lang="en-GB"/>
          </a:p>
        </p:txBody>
      </p:sp>
    </p:spTree>
    <p:extLst>
      <p:ext uri="{BB962C8B-B14F-4D97-AF65-F5344CB8AC3E}">
        <p14:creationId xmlns:p14="http://schemas.microsoft.com/office/powerpoint/2010/main" val="3298792365"/>
      </p:ext>
    </p:extLst>
  </p:cSld>
  <p:clrMapOvr>
    <a:masterClrMapping/>
  </p:clrMapOvr>
  <p:extLst mod="1">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5CDC8E5-82E7-4AE9-9B5E-21F504BAA195}" type="datetimeFigureOut">
              <a:rPr lang="en-GB" smtClean="0"/>
              <a:t>17/06/2020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4FDB048-00D8-405E-B980-E60A63C01BE6}" type="slidenum">
              <a:rPr lang="en-GB" smtClean="0"/>
              <a:t>‹#›</a:t>
            </a:fld>
            <a:endParaRPr lang="en-GB"/>
          </a:p>
        </p:txBody>
      </p:sp>
    </p:spTree>
    <p:extLst>
      <p:ext uri="{BB962C8B-B14F-4D97-AF65-F5344CB8AC3E}">
        <p14:creationId xmlns:p14="http://schemas.microsoft.com/office/powerpoint/2010/main" val="16092726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5CDC8E5-82E7-4AE9-9B5E-21F504BAA195}" type="datetimeFigureOut">
              <a:rPr lang="en-GB" smtClean="0"/>
              <a:t>17/06/2020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4FDB048-00D8-405E-B980-E60A63C01BE6}" type="slidenum">
              <a:rPr lang="en-GB" smtClean="0"/>
              <a:t>‹#›</a:t>
            </a:fld>
            <a:endParaRPr lang="en-GB"/>
          </a:p>
        </p:txBody>
      </p:sp>
    </p:spTree>
    <p:extLst>
      <p:ext uri="{BB962C8B-B14F-4D97-AF65-F5344CB8AC3E}">
        <p14:creationId xmlns:p14="http://schemas.microsoft.com/office/powerpoint/2010/main" val="7782449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2" name="Title 1"/>
          <p:cNvSpPr>
            <a:spLocks noGrp="1"/>
          </p:cNvSpPr>
          <p:nvPr>
            <p:ph type="title"/>
          </p:nvPr>
        </p:nvSpPr>
        <p:spPr>
          <a:xfrm>
            <a:off x="8337884" y="457199"/>
            <a:ext cx="3092115" cy="1196671"/>
          </a:xfrm>
        </p:spPr>
        <p:txBody>
          <a:bodyPr anchor="b">
            <a:normAutofit/>
          </a:bodyPr>
          <a:lstStyle>
            <a:lvl1pPr>
              <a:lnSpc>
                <a:spcPct val="100000"/>
              </a:lnSpc>
              <a:defRPr sz="1900" b="1" i="0" cap="all" spc="300" baseline="0">
                <a:solidFill>
                  <a:schemeClr val="accent1"/>
                </a:solidFill>
                <a:latin typeface="+mn-lt"/>
              </a:defRPr>
            </a:lvl1pPr>
          </a:lstStyle>
          <a:p>
            <a:r>
              <a:rPr lang="en-US"/>
              <a:t>Click to edit Master title style</a:t>
            </a:r>
            <a:endParaRPr lang="en-US" dirty="0"/>
          </a:p>
        </p:txBody>
      </p:sp>
      <p:sp>
        <p:nvSpPr>
          <p:cNvPr id="3" name="Content Placeholder 2"/>
          <p:cNvSpPr>
            <a:spLocks noGrp="1"/>
          </p:cNvSpPr>
          <p:nvPr>
            <p:ph idx="1"/>
          </p:nvPr>
        </p:nvSpPr>
        <p:spPr>
          <a:xfrm>
            <a:off x="765051" y="920377"/>
            <a:ext cx="6158418" cy="498512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37885" y="1741336"/>
            <a:ext cx="3092115"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65051" y="6375679"/>
            <a:ext cx="1233355" cy="348462"/>
          </a:xfrm>
        </p:spPr>
        <p:txBody>
          <a:bodyPr/>
          <a:lstStyle/>
          <a:p>
            <a:fld id="{75CDC8E5-82E7-4AE9-9B5E-21F504BAA195}" type="datetimeFigureOut">
              <a:rPr lang="en-GB" smtClean="0"/>
              <a:t>17/06/2020</a:t>
            </a:fld>
            <a:endParaRPr lang="en-GB"/>
          </a:p>
        </p:txBody>
      </p:sp>
      <p:sp>
        <p:nvSpPr>
          <p:cNvPr id="6" name="Footer Placeholder 5"/>
          <p:cNvSpPr>
            <a:spLocks noGrp="1"/>
          </p:cNvSpPr>
          <p:nvPr>
            <p:ph type="ftr" sz="quarter" idx="11"/>
          </p:nvPr>
        </p:nvSpPr>
        <p:spPr>
          <a:xfrm>
            <a:off x="2103620" y="6375679"/>
            <a:ext cx="3482179" cy="345796"/>
          </a:xfrm>
        </p:spPr>
        <p:txBody>
          <a:bodyPr/>
          <a:lstStyle/>
          <a:p>
            <a:endParaRPr lang="en-GB"/>
          </a:p>
        </p:txBody>
      </p:sp>
      <p:sp>
        <p:nvSpPr>
          <p:cNvPr id="7" name="Slide Number Placeholder 6"/>
          <p:cNvSpPr>
            <a:spLocks noGrp="1"/>
          </p:cNvSpPr>
          <p:nvPr>
            <p:ph type="sldNum" sz="quarter" idx="12"/>
          </p:nvPr>
        </p:nvSpPr>
        <p:spPr>
          <a:xfrm>
            <a:off x="5691014" y="6375679"/>
            <a:ext cx="1232456" cy="345796"/>
          </a:xfrm>
        </p:spPr>
        <p:txBody>
          <a:bodyPr/>
          <a:lstStyle/>
          <a:p>
            <a:fld id="{C4FDB048-00D8-405E-B980-E60A63C01BE6}" type="slidenum">
              <a:rPr lang="en-GB" smtClean="0"/>
              <a:t>‹#›</a:t>
            </a:fld>
            <a:endParaRPr lang="en-GB"/>
          </a:p>
        </p:txBody>
      </p:sp>
      <p:sp>
        <p:nvSpPr>
          <p:cNvPr id="8" name="Rectangle 7"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328712898"/>
      </p:ext>
    </p:extLst>
  </p:cSld>
  <p:clrMapOvr>
    <a:masterClrMapping/>
  </p:clrMapOvr>
  <p:extLst mod="1">
    <p:ext uri="{DCECCB84-F9BA-43D5-87BE-67443E8EF086}">
      <p15:sldGuideLst xmlns:p15="http://schemas.microsoft.com/office/powerpoint/2012/main">
        <p15:guide id="1" orient="horz" pos="696">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283464" y="0"/>
            <a:ext cx="7355585" cy="685799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11"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12" name="Rectangle 11"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7883" y="457200"/>
            <a:ext cx="3092117" cy="1196670"/>
          </a:xfrm>
        </p:spPr>
        <p:txBody>
          <a:bodyPr anchor="b">
            <a:normAutofit/>
          </a:bodyPr>
          <a:lstStyle>
            <a:lvl1pPr>
              <a:lnSpc>
                <a:spcPct val="100000"/>
              </a:lnSpc>
              <a:defRPr sz="1900" b="1" i="0" spc="300" baseline="0">
                <a:solidFill>
                  <a:schemeClr val="accent1"/>
                </a:solidFill>
                <a:latin typeface="+mn-lt"/>
              </a:defRPr>
            </a:lvl1pPr>
          </a:lstStyle>
          <a:p>
            <a:r>
              <a:rPr lang="en-US"/>
              <a:t>Click to edit Master title style</a:t>
            </a:r>
            <a:endParaRPr lang="en-US" dirty="0"/>
          </a:p>
        </p:txBody>
      </p:sp>
      <p:sp>
        <p:nvSpPr>
          <p:cNvPr id="4" name="Text Placeholder 3"/>
          <p:cNvSpPr>
            <a:spLocks noGrp="1"/>
          </p:cNvSpPr>
          <p:nvPr>
            <p:ph type="body" sz="half" idx="2"/>
          </p:nvPr>
        </p:nvSpPr>
        <p:spPr>
          <a:xfrm>
            <a:off x="8337883" y="1741336"/>
            <a:ext cx="3092117"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65950" y="6375679"/>
            <a:ext cx="1232456" cy="348462"/>
          </a:xfrm>
        </p:spPr>
        <p:txBody>
          <a:bodyPr/>
          <a:lstStyle/>
          <a:p>
            <a:fld id="{75CDC8E5-82E7-4AE9-9B5E-21F504BAA195}" type="datetimeFigureOut">
              <a:rPr lang="en-GB" smtClean="0"/>
              <a:t>17/06/2020</a:t>
            </a:fld>
            <a:endParaRPr lang="en-GB"/>
          </a:p>
        </p:txBody>
      </p:sp>
      <p:sp>
        <p:nvSpPr>
          <p:cNvPr id="6" name="Footer Placeholder 5"/>
          <p:cNvSpPr>
            <a:spLocks noGrp="1"/>
          </p:cNvSpPr>
          <p:nvPr>
            <p:ph type="ftr" sz="quarter" idx="11"/>
          </p:nvPr>
        </p:nvSpPr>
        <p:spPr>
          <a:xfrm>
            <a:off x="2103621" y="6375679"/>
            <a:ext cx="3482178" cy="345796"/>
          </a:xfrm>
        </p:spPr>
        <p:txBody>
          <a:bodyPr/>
          <a:lstStyle/>
          <a:p>
            <a:endParaRPr lang="en-GB"/>
          </a:p>
        </p:txBody>
      </p:sp>
      <p:sp>
        <p:nvSpPr>
          <p:cNvPr id="7" name="Slide Number Placeholder 6"/>
          <p:cNvSpPr>
            <a:spLocks noGrp="1"/>
          </p:cNvSpPr>
          <p:nvPr>
            <p:ph type="sldNum" sz="quarter" idx="12"/>
          </p:nvPr>
        </p:nvSpPr>
        <p:spPr>
          <a:xfrm>
            <a:off x="5687568" y="6375679"/>
            <a:ext cx="1234440" cy="345796"/>
          </a:xfrm>
        </p:spPr>
        <p:txBody>
          <a:bodyPr/>
          <a:lstStyle/>
          <a:p>
            <a:fld id="{C4FDB048-00D8-405E-B980-E60A63C01BE6}" type="slidenum">
              <a:rPr lang="en-GB" smtClean="0"/>
              <a:t>‹#›</a:t>
            </a:fld>
            <a:endParaRPr lang="en-GB"/>
          </a:p>
        </p:txBody>
      </p:sp>
    </p:spTree>
    <p:extLst>
      <p:ext uri="{BB962C8B-B14F-4D97-AF65-F5344CB8AC3E}">
        <p14:creationId xmlns:p14="http://schemas.microsoft.com/office/powerpoint/2010/main" val="29012046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5CDC8E5-82E7-4AE9-9B5E-21F504BAA195}" type="datetimeFigureOut">
              <a:rPr lang="en-GB" smtClean="0"/>
              <a:t>17/06/2020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4FDB048-00D8-405E-B980-E60A63C01BE6}" type="slidenum">
              <a:rPr lang="en-GB" smtClean="0"/>
              <a:t>‹#›</a:t>
            </a:fld>
            <a:endParaRPr lang="en-GB"/>
          </a:p>
        </p:txBody>
      </p:sp>
    </p:spTree>
    <p:extLst>
      <p:ext uri="{BB962C8B-B14F-4D97-AF65-F5344CB8AC3E}">
        <p14:creationId xmlns:p14="http://schemas.microsoft.com/office/powerpoint/2010/main" val="33828076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066321" y="382386"/>
            <a:ext cx="1492132" cy="5600404"/>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57300" y="382385"/>
            <a:ext cx="8392585" cy="560040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5CDC8E5-82E7-4AE9-9B5E-21F504BAA195}" type="datetimeFigureOut">
              <a:rPr lang="en-GB" smtClean="0"/>
              <a:t>17/06/2020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4FDB048-00D8-405E-B980-E60A63C01BE6}" type="slidenum">
              <a:rPr lang="en-GB" smtClean="0"/>
              <a:t>‹#›</a:t>
            </a:fld>
            <a:endParaRPr lang="en-GB"/>
          </a:p>
        </p:txBody>
      </p:sp>
    </p:spTree>
    <p:extLst>
      <p:ext uri="{BB962C8B-B14F-4D97-AF65-F5344CB8AC3E}">
        <p14:creationId xmlns:p14="http://schemas.microsoft.com/office/powerpoint/2010/main" val="13574303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51678" y="382385"/>
            <a:ext cx="10178322" cy="1492132"/>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251678" y="2286001"/>
            <a:ext cx="10178322" cy="3593591"/>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251678" y="6375679"/>
            <a:ext cx="2329722" cy="348462"/>
          </a:xfrm>
          <a:prstGeom prst="rect">
            <a:avLst/>
          </a:prstGeom>
        </p:spPr>
        <p:txBody>
          <a:bodyPr vert="horz" lIns="91440" tIns="45720" rIns="91440" bIns="45720" rtlCol="0" anchor="ctr"/>
          <a:lstStyle>
            <a:lvl1pPr algn="l">
              <a:defRPr sz="1200">
                <a:solidFill>
                  <a:schemeClr val="tx1">
                    <a:lumMod val="65000"/>
                    <a:lumOff val="35000"/>
                  </a:schemeClr>
                </a:solidFill>
              </a:defRPr>
            </a:lvl1pPr>
          </a:lstStyle>
          <a:p>
            <a:fld id="{75CDC8E5-82E7-4AE9-9B5E-21F504BAA195}" type="datetimeFigureOut">
              <a:rPr lang="en-GB" smtClean="0"/>
              <a:t>17/06/2020</a:t>
            </a:fld>
            <a:endParaRPr lang="en-GB"/>
          </a:p>
        </p:txBody>
      </p:sp>
      <p:sp>
        <p:nvSpPr>
          <p:cNvPr id="5" name="Footer Placeholder 4"/>
          <p:cNvSpPr>
            <a:spLocks noGrp="1"/>
          </p:cNvSpPr>
          <p:nvPr>
            <p:ph type="ftr" sz="quarter" idx="3"/>
          </p:nvPr>
        </p:nvSpPr>
        <p:spPr>
          <a:xfrm>
            <a:off x="4038600" y="6375679"/>
            <a:ext cx="4114800" cy="345796"/>
          </a:xfrm>
          <a:prstGeom prst="rect">
            <a:avLst/>
          </a:prstGeom>
        </p:spPr>
        <p:txBody>
          <a:bodyPr vert="horz" lIns="91440" tIns="45720" rIns="91440" bIns="45720" rtlCol="0" anchor="ctr"/>
          <a:lstStyle>
            <a:lvl1pPr algn="ctr">
              <a:defRPr sz="1200">
                <a:solidFill>
                  <a:schemeClr val="tx1">
                    <a:lumMod val="65000"/>
                    <a:lumOff val="35000"/>
                  </a:schemeClr>
                </a:solidFill>
              </a:defRPr>
            </a:lvl1pPr>
          </a:lstStyle>
          <a:p>
            <a:endParaRPr lang="en-GB"/>
          </a:p>
        </p:txBody>
      </p:sp>
      <p:sp>
        <p:nvSpPr>
          <p:cNvPr id="6" name="Slide Number Placeholder 5"/>
          <p:cNvSpPr>
            <a:spLocks noGrp="1"/>
          </p:cNvSpPr>
          <p:nvPr>
            <p:ph type="sldNum" sz="quarter" idx="4"/>
          </p:nvPr>
        </p:nvSpPr>
        <p:spPr>
          <a:xfrm>
            <a:off x="8610601" y="6375679"/>
            <a:ext cx="2819399" cy="345796"/>
          </a:xfrm>
          <a:prstGeom prst="rect">
            <a:avLst/>
          </a:prstGeom>
        </p:spPr>
        <p:txBody>
          <a:bodyPr vert="horz" lIns="91440" tIns="45720" rIns="91440" bIns="45720" rtlCol="0" anchor="ctr"/>
          <a:lstStyle>
            <a:lvl1pPr algn="r">
              <a:defRPr sz="1200">
                <a:solidFill>
                  <a:schemeClr val="tx1">
                    <a:lumMod val="65000"/>
                    <a:lumOff val="35000"/>
                  </a:schemeClr>
                </a:solidFill>
              </a:defRPr>
            </a:lvl1pPr>
          </a:lstStyle>
          <a:p>
            <a:fld id="{C4FDB048-00D8-405E-B980-E60A63C01BE6}" type="slidenum">
              <a:rPr lang="en-GB" smtClean="0"/>
              <a:t>‹#›</a:t>
            </a:fld>
            <a:endParaRPr lang="en-GB"/>
          </a:p>
        </p:txBody>
      </p:sp>
      <p:sp>
        <p:nvSpPr>
          <p:cNvPr id="11" name="Freeform 6" title="Left scallop edge"/>
          <p:cNvSpPr/>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sp>
      <p:sp>
        <p:nvSpPr>
          <p:cNvPr id="12" name="Rectangle 11" title="right edge border"/>
          <p:cNvSpPr/>
          <p:nvPr/>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81872530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5100" kern="1200" cap="all" spc="200" baseline="0">
          <a:solidFill>
            <a:schemeClr val="tx2"/>
          </a:solidFill>
          <a:latin typeface="+mj-lt"/>
          <a:ea typeface="+mj-ea"/>
          <a:cs typeface="+mj-cs"/>
        </a:defRPr>
      </a:lvl1pPr>
    </p:titleStyle>
    <p:bodyStyle>
      <a:lvl1pPr marL="228600" indent="-228600" algn="l" defTabSz="9144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9144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9144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792">
          <p15:clr>
            <a:srgbClr val="F26B43"/>
          </p15:clr>
        </p15:guide>
        <p15:guide id="2" pos="7200">
          <p15:clr>
            <a:srgbClr val="F26B43"/>
          </p15:clr>
        </p15:guide>
        <p15:guide id="3" orient="horz" pos="4008">
          <p15:clr>
            <a:srgbClr val="F26B43"/>
          </p15:clr>
        </p15:guide>
        <p15:guide id="4" orient="horz" pos="1440">
          <p15:clr>
            <a:srgbClr val="F26B43"/>
          </p15:clr>
        </p15:guide>
        <p15:guide id="5" orient="horz" pos="3720">
          <p15:clr>
            <a:srgbClr val="F26B43"/>
          </p15:clr>
        </p15:guide>
        <p15:guide id="6" orient="horz" pos="24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youtube.com/watch?v=UcJHiq7ilrU" TargetMode="External"/><Relationship Id="rId2" Type="http://schemas.openxmlformats.org/officeDocument/2006/relationships/hyperlink" Target="https://www.bbc.co.uk/teach/class-clips-video/art-and-design-draw-self-portrait/z6ytscw" TargetMode="External"/><Relationship Id="rId1" Type="http://schemas.openxmlformats.org/officeDocument/2006/relationships/slideLayout" Target="../slideLayouts/slideLayout2.xml"/><Relationship Id="rId4" Type="http://schemas.openxmlformats.org/officeDocument/2006/relationships/hyperlink" Target="https://www.youtube.com/watch?v=IRp3sBQ-NFU"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youtube.com/watch?time_continue=31&amp;v=tnIbpGsHXJk&amp;feature=emb_logo"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bbc.co.uk/bitesize/clips/zdfgkqt" TargetMode="External"/><Relationship Id="rId2" Type="http://schemas.openxmlformats.org/officeDocument/2006/relationships/hyperlink" Target="https://www.tate.org.uk/kids/explore/who-is/who-pablo-picasso" TargetMode="External"/><Relationship Id="rId1" Type="http://schemas.openxmlformats.org/officeDocument/2006/relationships/slideLayout" Target="../slideLayouts/slideLayout2.xml"/><Relationship Id="rId4" Type="http://schemas.openxmlformats.org/officeDocument/2006/relationships/hyperlink" Target="https://www.ducksters.com/biography/artists/pablo_picasso.php" TargetMode="Externa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artycraftykids.com/art/picasso-faces-easy-art-for-kids/" TargetMode="External"/><Relationship Id="rId2" Type="http://schemas.openxmlformats.org/officeDocument/2006/relationships/hyperlink" Target="https://artprojectsforkids.org/draw-abstract-self-portrait/"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4941AA-8382-48EC-8FB8-A92694F3E0B1}"/>
              </a:ext>
            </a:extLst>
          </p:cNvPr>
          <p:cNvSpPr>
            <a:spLocks noGrp="1"/>
          </p:cNvSpPr>
          <p:nvPr>
            <p:ph type="ctrTitle"/>
          </p:nvPr>
        </p:nvSpPr>
        <p:spPr/>
        <p:txBody>
          <a:bodyPr/>
          <a:lstStyle/>
          <a:p>
            <a:r>
              <a:rPr lang="en-GB" dirty="0"/>
              <a:t>Art Week </a:t>
            </a:r>
          </a:p>
        </p:txBody>
      </p:sp>
      <p:sp>
        <p:nvSpPr>
          <p:cNvPr id="3" name="Subtitle 2">
            <a:extLst>
              <a:ext uri="{FF2B5EF4-FFF2-40B4-BE49-F238E27FC236}">
                <a16:creationId xmlns:a16="http://schemas.microsoft.com/office/drawing/2014/main" id="{EBFBE61A-96B0-44CD-B03B-EF4F7F6DE7D0}"/>
              </a:ext>
            </a:extLst>
          </p:cNvPr>
          <p:cNvSpPr>
            <a:spLocks noGrp="1"/>
          </p:cNvSpPr>
          <p:nvPr>
            <p:ph type="subTitle" idx="1"/>
          </p:nvPr>
        </p:nvSpPr>
        <p:spPr/>
        <p:txBody>
          <a:bodyPr/>
          <a:lstStyle/>
          <a:p>
            <a:r>
              <a:rPr lang="en-GB" dirty="0"/>
              <a:t>22.6.20 </a:t>
            </a:r>
          </a:p>
        </p:txBody>
      </p:sp>
      <p:pic>
        <p:nvPicPr>
          <p:cNvPr id="4" name="Picture 3">
            <a:extLst>
              <a:ext uri="{FF2B5EF4-FFF2-40B4-BE49-F238E27FC236}">
                <a16:creationId xmlns:a16="http://schemas.microsoft.com/office/drawing/2014/main" id="{B4E1DDEC-5274-456A-B13F-69717BBE504E}"/>
              </a:ext>
            </a:extLst>
          </p:cNvPr>
          <p:cNvPicPr>
            <a:picLocks noChangeAspect="1"/>
          </p:cNvPicPr>
          <p:nvPr/>
        </p:nvPicPr>
        <p:blipFill>
          <a:blip r:embed="rId2"/>
          <a:stretch>
            <a:fillRect/>
          </a:stretch>
        </p:blipFill>
        <p:spPr>
          <a:xfrm>
            <a:off x="919050" y="520995"/>
            <a:ext cx="2130918" cy="2083981"/>
          </a:xfrm>
          <a:prstGeom prst="rect">
            <a:avLst/>
          </a:prstGeom>
        </p:spPr>
      </p:pic>
    </p:spTree>
    <p:extLst>
      <p:ext uri="{BB962C8B-B14F-4D97-AF65-F5344CB8AC3E}">
        <p14:creationId xmlns:p14="http://schemas.microsoft.com/office/powerpoint/2010/main" val="42721797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295B59-9B9F-4EBA-A8E5-CFAEFCFEBD2C}"/>
              </a:ext>
            </a:extLst>
          </p:cNvPr>
          <p:cNvSpPr>
            <a:spLocks noGrp="1"/>
          </p:cNvSpPr>
          <p:nvPr>
            <p:ph type="title"/>
          </p:nvPr>
        </p:nvSpPr>
        <p:spPr/>
        <p:txBody>
          <a:bodyPr/>
          <a:lstStyle/>
          <a:p>
            <a:r>
              <a:rPr lang="en-GB" dirty="0"/>
              <a:t>Learning Challenge 1 </a:t>
            </a:r>
          </a:p>
        </p:txBody>
      </p:sp>
      <p:sp>
        <p:nvSpPr>
          <p:cNvPr id="3" name="Content Placeholder 2">
            <a:extLst>
              <a:ext uri="{FF2B5EF4-FFF2-40B4-BE49-F238E27FC236}">
                <a16:creationId xmlns:a16="http://schemas.microsoft.com/office/drawing/2014/main" id="{C0AEAF16-ABFD-4E1D-A2CF-E30CA0B8076C}"/>
              </a:ext>
            </a:extLst>
          </p:cNvPr>
          <p:cNvSpPr>
            <a:spLocks noGrp="1"/>
          </p:cNvSpPr>
          <p:nvPr>
            <p:ph idx="1"/>
          </p:nvPr>
        </p:nvSpPr>
        <p:spPr/>
        <p:txBody>
          <a:bodyPr/>
          <a:lstStyle/>
          <a:p>
            <a:r>
              <a:rPr lang="en-GB" dirty="0"/>
              <a:t>This week we would like you to draw a self portrait. </a:t>
            </a:r>
          </a:p>
          <a:p>
            <a:r>
              <a:rPr lang="en-GB" dirty="0"/>
              <a:t>This will then be used to form a class collage which all children will get a copy of.</a:t>
            </a:r>
          </a:p>
          <a:p>
            <a:r>
              <a:rPr lang="en-GB" dirty="0"/>
              <a:t>We would like you to draw or paint the picture on A4 paper.</a:t>
            </a:r>
          </a:p>
          <a:p>
            <a:r>
              <a:rPr lang="en-GB" dirty="0"/>
              <a:t>All pictures will need to be uploaded to Class Teams by</a:t>
            </a:r>
          </a:p>
          <a:p>
            <a:pPr marL="0" indent="0">
              <a:buNone/>
            </a:pPr>
            <a:r>
              <a:rPr lang="en-GB" dirty="0"/>
              <a:t>Friday 3</a:t>
            </a:r>
            <a:r>
              <a:rPr lang="en-GB" baseline="30000" dirty="0"/>
              <a:t>rd</a:t>
            </a:r>
            <a:r>
              <a:rPr lang="en-GB" dirty="0"/>
              <a:t> July. </a:t>
            </a:r>
          </a:p>
        </p:txBody>
      </p:sp>
      <p:pic>
        <p:nvPicPr>
          <p:cNvPr id="4" name="Content Placeholder 4">
            <a:extLst>
              <a:ext uri="{FF2B5EF4-FFF2-40B4-BE49-F238E27FC236}">
                <a16:creationId xmlns:a16="http://schemas.microsoft.com/office/drawing/2014/main" id="{A50F8602-0C4D-42A2-B1BB-A9572F62E382}"/>
              </a:ext>
            </a:extLst>
          </p:cNvPr>
          <p:cNvPicPr>
            <a:picLocks noChangeAspect="1"/>
          </p:cNvPicPr>
          <p:nvPr/>
        </p:nvPicPr>
        <p:blipFill>
          <a:blip r:embed="rId2"/>
          <a:stretch>
            <a:fillRect/>
          </a:stretch>
        </p:blipFill>
        <p:spPr>
          <a:xfrm>
            <a:off x="9704561" y="3838354"/>
            <a:ext cx="1649239" cy="2072794"/>
          </a:xfrm>
          <a:prstGeom prst="rect">
            <a:avLst/>
          </a:prstGeom>
        </p:spPr>
      </p:pic>
    </p:spTree>
    <p:extLst>
      <p:ext uri="{BB962C8B-B14F-4D97-AF65-F5344CB8AC3E}">
        <p14:creationId xmlns:p14="http://schemas.microsoft.com/office/powerpoint/2010/main" val="11799106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74692-83EA-4897-8DDE-17D63E782F38}"/>
              </a:ext>
            </a:extLst>
          </p:cNvPr>
          <p:cNvSpPr>
            <a:spLocks noGrp="1"/>
          </p:cNvSpPr>
          <p:nvPr>
            <p:ph type="title"/>
          </p:nvPr>
        </p:nvSpPr>
        <p:spPr/>
        <p:txBody>
          <a:bodyPr/>
          <a:lstStyle/>
          <a:p>
            <a:r>
              <a:rPr lang="en-GB" dirty="0"/>
              <a:t>What is a self –portrait? </a:t>
            </a:r>
          </a:p>
        </p:txBody>
      </p:sp>
      <p:pic>
        <p:nvPicPr>
          <p:cNvPr id="5" name="Content Placeholder 4">
            <a:extLst>
              <a:ext uri="{FF2B5EF4-FFF2-40B4-BE49-F238E27FC236}">
                <a16:creationId xmlns:a16="http://schemas.microsoft.com/office/drawing/2014/main" id="{6DA0FB89-B202-479B-B1A2-97C884D18C97}"/>
              </a:ext>
            </a:extLst>
          </p:cNvPr>
          <p:cNvPicPr>
            <a:picLocks noGrp="1" noChangeAspect="1"/>
          </p:cNvPicPr>
          <p:nvPr>
            <p:ph idx="1"/>
          </p:nvPr>
        </p:nvPicPr>
        <p:blipFill>
          <a:blip r:embed="rId2"/>
          <a:stretch>
            <a:fillRect/>
          </a:stretch>
        </p:blipFill>
        <p:spPr>
          <a:xfrm>
            <a:off x="838200" y="1889420"/>
            <a:ext cx="3462185" cy="4351338"/>
          </a:xfrm>
          <a:prstGeom prst="rect">
            <a:avLst/>
          </a:prstGeom>
        </p:spPr>
      </p:pic>
      <p:sp>
        <p:nvSpPr>
          <p:cNvPr id="6" name="Rectangle 5">
            <a:extLst>
              <a:ext uri="{FF2B5EF4-FFF2-40B4-BE49-F238E27FC236}">
                <a16:creationId xmlns:a16="http://schemas.microsoft.com/office/drawing/2014/main" id="{7E22323B-162C-43A9-B87A-4F69DDDDF10C}"/>
              </a:ext>
            </a:extLst>
          </p:cNvPr>
          <p:cNvSpPr/>
          <p:nvPr/>
        </p:nvSpPr>
        <p:spPr>
          <a:xfrm>
            <a:off x="4960575" y="2129780"/>
            <a:ext cx="6096000" cy="646331"/>
          </a:xfrm>
          <a:prstGeom prst="rect">
            <a:avLst/>
          </a:prstGeom>
        </p:spPr>
        <p:txBody>
          <a:bodyPr>
            <a:spAutoFit/>
          </a:bodyPr>
          <a:lstStyle/>
          <a:p>
            <a:r>
              <a:rPr lang="en-US" dirty="0"/>
              <a:t>A self-portrait is a representation of an artist that is drawn, painted, photographed, or sculpted by that artist.</a:t>
            </a:r>
            <a:endParaRPr lang="en-GB" dirty="0"/>
          </a:p>
        </p:txBody>
      </p:sp>
    </p:spTree>
    <p:extLst>
      <p:ext uri="{BB962C8B-B14F-4D97-AF65-F5344CB8AC3E}">
        <p14:creationId xmlns:p14="http://schemas.microsoft.com/office/powerpoint/2010/main" val="24611505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EB44AA-3D08-4062-A859-7634F536A657}"/>
              </a:ext>
            </a:extLst>
          </p:cNvPr>
          <p:cNvSpPr>
            <a:spLocks noGrp="1"/>
          </p:cNvSpPr>
          <p:nvPr>
            <p:ph type="title"/>
          </p:nvPr>
        </p:nvSpPr>
        <p:spPr/>
        <p:txBody>
          <a:bodyPr/>
          <a:lstStyle/>
          <a:p>
            <a:r>
              <a:rPr lang="en-GB" dirty="0"/>
              <a:t>Self -  portrait lesson </a:t>
            </a:r>
          </a:p>
        </p:txBody>
      </p:sp>
      <p:sp>
        <p:nvSpPr>
          <p:cNvPr id="3" name="Content Placeholder 2">
            <a:extLst>
              <a:ext uri="{FF2B5EF4-FFF2-40B4-BE49-F238E27FC236}">
                <a16:creationId xmlns:a16="http://schemas.microsoft.com/office/drawing/2014/main" id="{4A7260A6-EB19-4AD5-84DB-04ABFB6A6CCB}"/>
              </a:ext>
            </a:extLst>
          </p:cNvPr>
          <p:cNvSpPr>
            <a:spLocks noGrp="1"/>
          </p:cNvSpPr>
          <p:nvPr>
            <p:ph idx="1"/>
          </p:nvPr>
        </p:nvSpPr>
        <p:spPr/>
        <p:txBody>
          <a:bodyPr/>
          <a:lstStyle/>
          <a:p>
            <a:r>
              <a:rPr lang="en-GB" dirty="0"/>
              <a:t>The following slides will have some resources you might want to look at before you begin to draw. </a:t>
            </a:r>
          </a:p>
          <a:p>
            <a:endParaRPr lang="en-GB" dirty="0"/>
          </a:p>
          <a:p>
            <a:r>
              <a:rPr lang="en-GB" dirty="0"/>
              <a:t>BBC lesson - </a:t>
            </a:r>
            <a:r>
              <a:rPr lang="en-GB" dirty="0">
                <a:hlinkClick r:id="rId2"/>
              </a:rPr>
              <a:t>Video clip and support </a:t>
            </a:r>
            <a:endParaRPr lang="en-GB" dirty="0"/>
          </a:p>
          <a:p>
            <a:r>
              <a:rPr lang="en-GB" dirty="0" err="1"/>
              <a:t>Youtube</a:t>
            </a:r>
            <a:r>
              <a:rPr lang="en-GB" dirty="0"/>
              <a:t> Lesson -</a:t>
            </a:r>
            <a:r>
              <a:rPr lang="en-GB" dirty="0">
                <a:hlinkClick r:id="rId3"/>
              </a:rPr>
              <a:t>Video 1 </a:t>
            </a:r>
            <a:endParaRPr lang="en-GB" dirty="0"/>
          </a:p>
          <a:p>
            <a:r>
              <a:rPr lang="en-GB" dirty="0" err="1"/>
              <a:t>Youtube</a:t>
            </a:r>
            <a:r>
              <a:rPr lang="en-GB" dirty="0"/>
              <a:t> lesson - </a:t>
            </a:r>
            <a:r>
              <a:rPr lang="en-GB" dirty="0">
                <a:hlinkClick r:id="rId4"/>
              </a:rPr>
              <a:t>Video 2</a:t>
            </a:r>
            <a:endParaRPr lang="en-GB" dirty="0"/>
          </a:p>
          <a:p>
            <a:endParaRPr lang="en-GB" dirty="0"/>
          </a:p>
          <a:p>
            <a:endParaRPr lang="en-GB" dirty="0"/>
          </a:p>
        </p:txBody>
      </p:sp>
    </p:spTree>
    <p:extLst>
      <p:ext uri="{BB962C8B-B14F-4D97-AF65-F5344CB8AC3E}">
        <p14:creationId xmlns:p14="http://schemas.microsoft.com/office/powerpoint/2010/main" val="20584466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EE344E-85F0-48CD-B260-DDCDE50F2615}"/>
              </a:ext>
            </a:extLst>
          </p:cNvPr>
          <p:cNvSpPr>
            <a:spLocks noGrp="1"/>
          </p:cNvSpPr>
          <p:nvPr>
            <p:ph type="title"/>
          </p:nvPr>
        </p:nvSpPr>
        <p:spPr/>
        <p:txBody>
          <a:bodyPr/>
          <a:lstStyle/>
          <a:p>
            <a:r>
              <a:rPr lang="en-GB" dirty="0"/>
              <a:t>Live Lesson with Pablo</a:t>
            </a:r>
          </a:p>
        </p:txBody>
      </p:sp>
      <p:sp>
        <p:nvSpPr>
          <p:cNvPr id="3" name="Content Placeholder 2">
            <a:extLst>
              <a:ext uri="{FF2B5EF4-FFF2-40B4-BE49-F238E27FC236}">
                <a16:creationId xmlns:a16="http://schemas.microsoft.com/office/drawing/2014/main" id="{3A4131A0-4F42-4661-BD38-5ADA63673450}"/>
              </a:ext>
            </a:extLst>
          </p:cNvPr>
          <p:cNvSpPr>
            <a:spLocks noGrp="1"/>
          </p:cNvSpPr>
          <p:nvPr>
            <p:ph idx="1"/>
          </p:nvPr>
        </p:nvSpPr>
        <p:spPr/>
        <p:txBody>
          <a:bodyPr/>
          <a:lstStyle/>
          <a:p>
            <a:pPr marL="0" indent="0">
              <a:buNone/>
            </a:pPr>
            <a:r>
              <a:rPr lang="en-GB" dirty="0"/>
              <a:t>You can draw along here to practice your self portraits. </a:t>
            </a:r>
          </a:p>
          <a:p>
            <a:pPr marL="0" indent="0">
              <a:buNone/>
            </a:pPr>
            <a:r>
              <a:rPr lang="en-GB" dirty="0">
                <a:hlinkClick r:id="rId2"/>
              </a:rPr>
              <a:t>Live Lesson</a:t>
            </a:r>
            <a:endParaRPr lang="en-GB" dirty="0"/>
          </a:p>
          <a:p>
            <a:pPr marL="0" indent="0">
              <a:buNone/>
            </a:pPr>
            <a:endParaRPr lang="en-GB" dirty="0"/>
          </a:p>
          <a:p>
            <a:pPr marL="0" indent="0">
              <a:buNone/>
            </a:pPr>
            <a:endParaRPr lang="en-GB" dirty="0"/>
          </a:p>
        </p:txBody>
      </p:sp>
      <p:pic>
        <p:nvPicPr>
          <p:cNvPr id="5" name="Picture 4">
            <a:extLst>
              <a:ext uri="{FF2B5EF4-FFF2-40B4-BE49-F238E27FC236}">
                <a16:creationId xmlns:a16="http://schemas.microsoft.com/office/drawing/2014/main" id="{FD4A79A8-B8CB-4134-84FF-49BCE05C2AB5}"/>
              </a:ext>
            </a:extLst>
          </p:cNvPr>
          <p:cNvPicPr>
            <a:picLocks noChangeAspect="1"/>
          </p:cNvPicPr>
          <p:nvPr/>
        </p:nvPicPr>
        <p:blipFill>
          <a:blip r:embed="rId3"/>
          <a:stretch>
            <a:fillRect/>
          </a:stretch>
        </p:blipFill>
        <p:spPr>
          <a:xfrm>
            <a:off x="3455582" y="3185778"/>
            <a:ext cx="3579628" cy="2013541"/>
          </a:xfrm>
          <a:prstGeom prst="rect">
            <a:avLst/>
          </a:prstGeom>
        </p:spPr>
      </p:pic>
    </p:spTree>
    <p:extLst>
      <p:ext uri="{BB962C8B-B14F-4D97-AF65-F5344CB8AC3E}">
        <p14:creationId xmlns:p14="http://schemas.microsoft.com/office/powerpoint/2010/main" val="40891967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863AFB-6AFE-400E-89FE-159DC99FA574}"/>
              </a:ext>
            </a:extLst>
          </p:cNvPr>
          <p:cNvSpPr>
            <a:spLocks noGrp="1"/>
          </p:cNvSpPr>
          <p:nvPr>
            <p:ph type="title"/>
          </p:nvPr>
        </p:nvSpPr>
        <p:spPr/>
        <p:txBody>
          <a:bodyPr/>
          <a:lstStyle/>
          <a:p>
            <a:r>
              <a:rPr lang="en-GB" dirty="0"/>
              <a:t>For your final piece</a:t>
            </a:r>
          </a:p>
        </p:txBody>
      </p:sp>
      <p:sp>
        <p:nvSpPr>
          <p:cNvPr id="3" name="Content Placeholder 2">
            <a:extLst>
              <a:ext uri="{FF2B5EF4-FFF2-40B4-BE49-F238E27FC236}">
                <a16:creationId xmlns:a16="http://schemas.microsoft.com/office/drawing/2014/main" id="{27E5F30B-9AEF-4CDE-8F16-DEBB612887F2}"/>
              </a:ext>
            </a:extLst>
          </p:cNvPr>
          <p:cNvSpPr>
            <a:spLocks noGrp="1"/>
          </p:cNvSpPr>
          <p:nvPr>
            <p:ph idx="1"/>
          </p:nvPr>
        </p:nvSpPr>
        <p:spPr/>
        <p:txBody>
          <a:bodyPr/>
          <a:lstStyle/>
          <a:p>
            <a:r>
              <a:rPr lang="en-GB" dirty="0"/>
              <a:t>Use a mirror </a:t>
            </a:r>
          </a:p>
          <a:p>
            <a:r>
              <a:rPr lang="en-GB" dirty="0"/>
              <a:t>Sketch in pencil first </a:t>
            </a:r>
          </a:p>
          <a:p>
            <a:r>
              <a:rPr lang="en-GB" dirty="0"/>
              <a:t>Make sure you are using A4 paper in portrait.</a:t>
            </a:r>
          </a:p>
          <a:p>
            <a:r>
              <a:rPr lang="en-GB" dirty="0"/>
              <a:t>Don’t worry if you make mistakes – you </a:t>
            </a:r>
          </a:p>
          <a:p>
            <a:pPr marL="0" indent="0">
              <a:buNone/>
            </a:pPr>
            <a:r>
              <a:rPr lang="en-GB" dirty="0"/>
              <a:t>can try again.  </a:t>
            </a:r>
          </a:p>
          <a:p>
            <a:r>
              <a:rPr lang="en-GB" dirty="0"/>
              <a:t>Add colour to the picture</a:t>
            </a:r>
          </a:p>
          <a:p>
            <a:r>
              <a:rPr lang="en-GB" dirty="0"/>
              <a:t>Upload your final piece with your first name and surname initial into the files section labelled self portraits by Friday 3</a:t>
            </a:r>
            <a:r>
              <a:rPr lang="en-GB" baseline="30000" dirty="0"/>
              <a:t>rd</a:t>
            </a:r>
            <a:r>
              <a:rPr lang="en-GB" dirty="0"/>
              <a:t> July. </a:t>
            </a:r>
          </a:p>
        </p:txBody>
      </p:sp>
      <p:pic>
        <p:nvPicPr>
          <p:cNvPr id="4" name="Picture 3">
            <a:extLst>
              <a:ext uri="{FF2B5EF4-FFF2-40B4-BE49-F238E27FC236}">
                <a16:creationId xmlns:a16="http://schemas.microsoft.com/office/drawing/2014/main" id="{19A32249-7FB6-4EBB-A23E-977A1424C035}"/>
              </a:ext>
            </a:extLst>
          </p:cNvPr>
          <p:cNvPicPr>
            <a:picLocks noChangeAspect="1"/>
          </p:cNvPicPr>
          <p:nvPr/>
        </p:nvPicPr>
        <p:blipFill>
          <a:blip r:embed="rId2"/>
          <a:stretch>
            <a:fillRect/>
          </a:stretch>
        </p:blipFill>
        <p:spPr>
          <a:xfrm>
            <a:off x="6340839" y="2286001"/>
            <a:ext cx="2762250" cy="1657350"/>
          </a:xfrm>
          <a:prstGeom prst="rect">
            <a:avLst/>
          </a:prstGeom>
        </p:spPr>
      </p:pic>
    </p:spTree>
    <p:extLst>
      <p:ext uri="{BB962C8B-B14F-4D97-AF65-F5344CB8AC3E}">
        <p14:creationId xmlns:p14="http://schemas.microsoft.com/office/powerpoint/2010/main" val="33435351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9B3B6A-7954-42E1-83B6-78CDF8D236AD}"/>
              </a:ext>
            </a:extLst>
          </p:cNvPr>
          <p:cNvSpPr>
            <a:spLocks noGrp="1"/>
          </p:cNvSpPr>
          <p:nvPr>
            <p:ph type="title"/>
          </p:nvPr>
        </p:nvSpPr>
        <p:spPr/>
        <p:txBody>
          <a:bodyPr/>
          <a:lstStyle/>
          <a:p>
            <a:r>
              <a:rPr lang="en-GB" dirty="0"/>
              <a:t>Learning challenge 2</a:t>
            </a:r>
          </a:p>
        </p:txBody>
      </p:sp>
      <p:sp>
        <p:nvSpPr>
          <p:cNvPr id="3" name="Content Placeholder 2">
            <a:extLst>
              <a:ext uri="{FF2B5EF4-FFF2-40B4-BE49-F238E27FC236}">
                <a16:creationId xmlns:a16="http://schemas.microsoft.com/office/drawing/2014/main" id="{BF63C6D6-A836-464D-825E-4B4FE5781899}"/>
              </a:ext>
            </a:extLst>
          </p:cNvPr>
          <p:cNvSpPr>
            <a:spLocks noGrp="1"/>
          </p:cNvSpPr>
          <p:nvPr>
            <p:ph idx="1"/>
          </p:nvPr>
        </p:nvSpPr>
        <p:spPr/>
        <p:txBody>
          <a:bodyPr/>
          <a:lstStyle/>
          <a:p>
            <a:r>
              <a:rPr lang="en-GB" dirty="0"/>
              <a:t>Research Pablo Picasso.</a:t>
            </a:r>
          </a:p>
          <a:p>
            <a:r>
              <a:rPr lang="en-GB" dirty="0"/>
              <a:t>Create a presentation to share with others about the artist. </a:t>
            </a:r>
          </a:p>
        </p:txBody>
      </p:sp>
    </p:spTree>
    <p:extLst>
      <p:ext uri="{BB962C8B-B14F-4D97-AF65-F5344CB8AC3E}">
        <p14:creationId xmlns:p14="http://schemas.microsoft.com/office/powerpoint/2010/main" val="36001088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9B3B6A-7954-42E1-83B6-78CDF8D236AD}"/>
              </a:ext>
            </a:extLst>
          </p:cNvPr>
          <p:cNvSpPr>
            <a:spLocks noGrp="1"/>
          </p:cNvSpPr>
          <p:nvPr>
            <p:ph type="title"/>
          </p:nvPr>
        </p:nvSpPr>
        <p:spPr/>
        <p:txBody>
          <a:bodyPr/>
          <a:lstStyle/>
          <a:p>
            <a:r>
              <a:rPr lang="en-GB" dirty="0"/>
              <a:t>Learning challenge 2</a:t>
            </a:r>
          </a:p>
        </p:txBody>
      </p:sp>
      <p:sp>
        <p:nvSpPr>
          <p:cNvPr id="3" name="Content Placeholder 2">
            <a:extLst>
              <a:ext uri="{FF2B5EF4-FFF2-40B4-BE49-F238E27FC236}">
                <a16:creationId xmlns:a16="http://schemas.microsoft.com/office/drawing/2014/main" id="{BF63C6D6-A836-464D-825E-4B4FE5781899}"/>
              </a:ext>
            </a:extLst>
          </p:cNvPr>
          <p:cNvSpPr>
            <a:spLocks noGrp="1"/>
          </p:cNvSpPr>
          <p:nvPr>
            <p:ph idx="1"/>
          </p:nvPr>
        </p:nvSpPr>
        <p:spPr/>
        <p:txBody>
          <a:bodyPr/>
          <a:lstStyle/>
          <a:p>
            <a:r>
              <a:rPr lang="en-GB" dirty="0"/>
              <a:t>Lots of artists have created self portraits. </a:t>
            </a:r>
          </a:p>
        </p:txBody>
      </p:sp>
      <p:pic>
        <p:nvPicPr>
          <p:cNvPr id="4" name="Picture 3">
            <a:extLst>
              <a:ext uri="{FF2B5EF4-FFF2-40B4-BE49-F238E27FC236}">
                <a16:creationId xmlns:a16="http://schemas.microsoft.com/office/drawing/2014/main" id="{D4FCF735-343B-4095-BF41-C9B0C9EB9541}"/>
              </a:ext>
            </a:extLst>
          </p:cNvPr>
          <p:cNvPicPr>
            <a:picLocks noChangeAspect="1"/>
          </p:cNvPicPr>
          <p:nvPr/>
        </p:nvPicPr>
        <p:blipFill>
          <a:blip r:embed="rId2"/>
          <a:stretch>
            <a:fillRect/>
          </a:stretch>
        </p:blipFill>
        <p:spPr>
          <a:xfrm>
            <a:off x="977752" y="3055975"/>
            <a:ext cx="1943100" cy="2362200"/>
          </a:xfrm>
          <a:prstGeom prst="rect">
            <a:avLst/>
          </a:prstGeom>
        </p:spPr>
      </p:pic>
      <p:pic>
        <p:nvPicPr>
          <p:cNvPr id="5" name="Picture 4">
            <a:extLst>
              <a:ext uri="{FF2B5EF4-FFF2-40B4-BE49-F238E27FC236}">
                <a16:creationId xmlns:a16="http://schemas.microsoft.com/office/drawing/2014/main" id="{416CDFF0-B22D-4D71-8AAB-6F285043D226}"/>
              </a:ext>
            </a:extLst>
          </p:cNvPr>
          <p:cNvPicPr>
            <a:picLocks noChangeAspect="1"/>
          </p:cNvPicPr>
          <p:nvPr/>
        </p:nvPicPr>
        <p:blipFill>
          <a:blip r:embed="rId3"/>
          <a:stretch>
            <a:fillRect/>
          </a:stretch>
        </p:blipFill>
        <p:spPr>
          <a:xfrm>
            <a:off x="6812980" y="1641512"/>
            <a:ext cx="1743075" cy="2619375"/>
          </a:xfrm>
          <a:prstGeom prst="rect">
            <a:avLst/>
          </a:prstGeom>
        </p:spPr>
      </p:pic>
      <p:pic>
        <p:nvPicPr>
          <p:cNvPr id="6" name="Picture 5">
            <a:extLst>
              <a:ext uri="{FF2B5EF4-FFF2-40B4-BE49-F238E27FC236}">
                <a16:creationId xmlns:a16="http://schemas.microsoft.com/office/drawing/2014/main" id="{AE4C3A18-2CFD-443B-8CCC-7D3F14389A70}"/>
              </a:ext>
            </a:extLst>
          </p:cNvPr>
          <p:cNvPicPr>
            <a:picLocks noChangeAspect="1"/>
          </p:cNvPicPr>
          <p:nvPr/>
        </p:nvPicPr>
        <p:blipFill>
          <a:blip r:embed="rId4"/>
          <a:stretch>
            <a:fillRect/>
          </a:stretch>
        </p:blipFill>
        <p:spPr>
          <a:xfrm>
            <a:off x="9309248" y="2831587"/>
            <a:ext cx="1905000" cy="2400300"/>
          </a:xfrm>
          <a:prstGeom prst="rect">
            <a:avLst/>
          </a:prstGeom>
        </p:spPr>
      </p:pic>
      <p:pic>
        <p:nvPicPr>
          <p:cNvPr id="7" name="Picture 6">
            <a:extLst>
              <a:ext uri="{FF2B5EF4-FFF2-40B4-BE49-F238E27FC236}">
                <a16:creationId xmlns:a16="http://schemas.microsoft.com/office/drawing/2014/main" id="{FDAECB44-8722-4675-9033-53B11CF1E427}"/>
              </a:ext>
            </a:extLst>
          </p:cNvPr>
          <p:cNvPicPr>
            <a:picLocks noChangeAspect="1"/>
          </p:cNvPicPr>
          <p:nvPr/>
        </p:nvPicPr>
        <p:blipFill>
          <a:blip r:embed="rId5"/>
          <a:stretch>
            <a:fillRect/>
          </a:stretch>
        </p:blipFill>
        <p:spPr>
          <a:xfrm>
            <a:off x="3956129" y="3055975"/>
            <a:ext cx="1895475" cy="2409825"/>
          </a:xfrm>
          <a:prstGeom prst="rect">
            <a:avLst/>
          </a:prstGeom>
        </p:spPr>
      </p:pic>
    </p:spTree>
    <p:extLst>
      <p:ext uri="{BB962C8B-B14F-4D97-AF65-F5344CB8AC3E}">
        <p14:creationId xmlns:p14="http://schemas.microsoft.com/office/powerpoint/2010/main" val="29677198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6FCEFF-293E-4585-8F26-B5500FD22693}"/>
              </a:ext>
            </a:extLst>
          </p:cNvPr>
          <p:cNvSpPr>
            <a:spLocks noGrp="1"/>
          </p:cNvSpPr>
          <p:nvPr>
            <p:ph type="title"/>
          </p:nvPr>
        </p:nvSpPr>
        <p:spPr/>
        <p:txBody>
          <a:bodyPr/>
          <a:lstStyle/>
          <a:p>
            <a:r>
              <a:rPr lang="en-GB" dirty="0"/>
              <a:t>Pablo Picasso</a:t>
            </a:r>
          </a:p>
        </p:txBody>
      </p:sp>
      <p:sp>
        <p:nvSpPr>
          <p:cNvPr id="3" name="Content Placeholder 2">
            <a:extLst>
              <a:ext uri="{FF2B5EF4-FFF2-40B4-BE49-F238E27FC236}">
                <a16:creationId xmlns:a16="http://schemas.microsoft.com/office/drawing/2014/main" id="{CECFE040-0E8E-43A2-A737-953D54DB04EE}"/>
              </a:ext>
            </a:extLst>
          </p:cNvPr>
          <p:cNvSpPr>
            <a:spLocks noGrp="1"/>
          </p:cNvSpPr>
          <p:nvPr>
            <p:ph idx="1"/>
          </p:nvPr>
        </p:nvSpPr>
        <p:spPr/>
        <p:txBody>
          <a:bodyPr/>
          <a:lstStyle/>
          <a:p>
            <a:r>
              <a:rPr lang="en-GB" dirty="0"/>
              <a:t>One of the most famous artists that created self portraits was Pablo Picasso. </a:t>
            </a:r>
          </a:p>
        </p:txBody>
      </p:sp>
      <p:pic>
        <p:nvPicPr>
          <p:cNvPr id="4" name="Picture 3">
            <a:extLst>
              <a:ext uri="{FF2B5EF4-FFF2-40B4-BE49-F238E27FC236}">
                <a16:creationId xmlns:a16="http://schemas.microsoft.com/office/drawing/2014/main" id="{DBAD3EFC-78FD-4865-97C6-3E118632BA35}"/>
              </a:ext>
            </a:extLst>
          </p:cNvPr>
          <p:cNvPicPr>
            <a:picLocks noChangeAspect="1"/>
          </p:cNvPicPr>
          <p:nvPr/>
        </p:nvPicPr>
        <p:blipFill>
          <a:blip r:embed="rId2"/>
          <a:stretch>
            <a:fillRect/>
          </a:stretch>
        </p:blipFill>
        <p:spPr>
          <a:xfrm>
            <a:off x="4627156" y="3247254"/>
            <a:ext cx="2336902" cy="2749296"/>
          </a:xfrm>
          <a:prstGeom prst="rect">
            <a:avLst/>
          </a:prstGeom>
        </p:spPr>
      </p:pic>
    </p:spTree>
    <p:extLst>
      <p:ext uri="{BB962C8B-B14F-4D97-AF65-F5344CB8AC3E}">
        <p14:creationId xmlns:p14="http://schemas.microsoft.com/office/powerpoint/2010/main" val="34957474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B616BC-4055-4B6B-A1E7-9EAA538CD3D2}"/>
              </a:ext>
            </a:extLst>
          </p:cNvPr>
          <p:cNvSpPr>
            <a:spLocks noGrp="1"/>
          </p:cNvSpPr>
          <p:nvPr>
            <p:ph type="title"/>
          </p:nvPr>
        </p:nvSpPr>
        <p:spPr/>
        <p:txBody>
          <a:bodyPr/>
          <a:lstStyle/>
          <a:p>
            <a:r>
              <a:rPr lang="en-GB" dirty="0"/>
              <a:t>RESEARCH</a:t>
            </a:r>
          </a:p>
        </p:txBody>
      </p:sp>
      <p:sp>
        <p:nvSpPr>
          <p:cNvPr id="3" name="Content Placeholder 2">
            <a:extLst>
              <a:ext uri="{FF2B5EF4-FFF2-40B4-BE49-F238E27FC236}">
                <a16:creationId xmlns:a16="http://schemas.microsoft.com/office/drawing/2014/main" id="{849BFDB8-8D46-4402-8D53-A3C91185B5C4}"/>
              </a:ext>
            </a:extLst>
          </p:cNvPr>
          <p:cNvSpPr>
            <a:spLocks noGrp="1"/>
          </p:cNvSpPr>
          <p:nvPr>
            <p:ph idx="1"/>
          </p:nvPr>
        </p:nvSpPr>
        <p:spPr/>
        <p:txBody>
          <a:bodyPr/>
          <a:lstStyle/>
          <a:p>
            <a:r>
              <a:rPr lang="en-GB" dirty="0"/>
              <a:t>We would like you to research Pablo Picasso and his art. </a:t>
            </a:r>
          </a:p>
          <a:p>
            <a:pPr marL="0" indent="0">
              <a:buNone/>
            </a:pPr>
            <a:endParaRPr lang="en-GB" dirty="0"/>
          </a:p>
          <a:p>
            <a:pPr marL="0" indent="0">
              <a:buNone/>
            </a:pPr>
            <a:r>
              <a:rPr lang="en-GB" dirty="0"/>
              <a:t>We would then like you to represent the learning you have found. </a:t>
            </a:r>
          </a:p>
          <a:p>
            <a:pPr marL="0" indent="0">
              <a:buNone/>
            </a:pPr>
            <a:r>
              <a:rPr lang="en-GB" dirty="0"/>
              <a:t>You could create a poster to teach us about Picasso, a PowerPoint or any other way you wish. </a:t>
            </a:r>
          </a:p>
          <a:p>
            <a:pPr marL="0" indent="0">
              <a:buNone/>
            </a:pPr>
            <a:r>
              <a:rPr lang="en-GB" dirty="0"/>
              <a:t>You may want to replicate some of his art.</a:t>
            </a:r>
          </a:p>
          <a:p>
            <a:pPr marL="0" indent="0">
              <a:buNone/>
            </a:pPr>
            <a:endParaRPr lang="en-GB" dirty="0"/>
          </a:p>
          <a:p>
            <a:pPr marL="0" indent="0">
              <a:buNone/>
            </a:pPr>
            <a:r>
              <a:rPr lang="en-GB" dirty="0"/>
              <a:t>On the next slide there will be some websites you could use for research. </a:t>
            </a:r>
          </a:p>
        </p:txBody>
      </p:sp>
    </p:spTree>
    <p:extLst>
      <p:ext uri="{BB962C8B-B14F-4D97-AF65-F5344CB8AC3E}">
        <p14:creationId xmlns:p14="http://schemas.microsoft.com/office/powerpoint/2010/main" val="2737413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D044E7-C5CC-4E8D-902C-7D61A35A2E63}"/>
              </a:ext>
            </a:extLst>
          </p:cNvPr>
          <p:cNvSpPr>
            <a:spLocks noGrp="1"/>
          </p:cNvSpPr>
          <p:nvPr>
            <p:ph type="title"/>
          </p:nvPr>
        </p:nvSpPr>
        <p:spPr/>
        <p:txBody>
          <a:bodyPr/>
          <a:lstStyle/>
          <a:p>
            <a:r>
              <a:rPr lang="en-GB" dirty="0"/>
              <a:t>Website</a:t>
            </a:r>
          </a:p>
        </p:txBody>
      </p:sp>
      <p:sp>
        <p:nvSpPr>
          <p:cNvPr id="3" name="Content Placeholder 2">
            <a:extLst>
              <a:ext uri="{FF2B5EF4-FFF2-40B4-BE49-F238E27FC236}">
                <a16:creationId xmlns:a16="http://schemas.microsoft.com/office/drawing/2014/main" id="{B1AF1455-D60A-40F8-A992-CDD0BE6822CC}"/>
              </a:ext>
            </a:extLst>
          </p:cNvPr>
          <p:cNvSpPr>
            <a:spLocks noGrp="1"/>
          </p:cNvSpPr>
          <p:nvPr>
            <p:ph idx="1"/>
          </p:nvPr>
        </p:nvSpPr>
        <p:spPr/>
        <p:txBody>
          <a:bodyPr/>
          <a:lstStyle/>
          <a:p>
            <a:r>
              <a:rPr lang="en-GB" dirty="0">
                <a:hlinkClick r:id="rId2"/>
              </a:rPr>
              <a:t>Picasso on Tate</a:t>
            </a:r>
            <a:endParaRPr lang="en-GB" dirty="0"/>
          </a:p>
          <a:p>
            <a:r>
              <a:rPr lang="en-GB" dirty="0">
                <a:hlinkClick r:id="rId3"/>
              </a:rPr>
              <a:t>BBC Bitesize lesson</a:t>
            </a:r>
            <a:endParaRPr lang="en-GB" dirty="0"/>
          </a:p>
          <a:p>
            <a:r>
              <a:rPr lang="en-GB" dirty="0">
                <a:hlinkClick r:id="rId4"/>
              </a:rPr>
              <a:t>Picasso</a:t>
            </a:r>
            <a:endParaRPr lang="en-GB" dirty="0"/>
          </a:p>
          <a:p>
            <a:endParaRPr lang="en-GB" dirty="0"/>
          </a:p>
        </p:txBody>
      </p:sp>
    </p:spTree>
    <p:extLst>
      <p:ext uri="{BB962C8B-B14F-4D97-AF65-F5344CB8AC3E}">
        <p14:creationId xmlns:p14="http://schemas.microsoft.com/office/powerpoint/2010/main" val="18439944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8B9AC6-EC5A-4E7D-952D-DDB04160B837}"/>
              </a:ext>
            </a:extLst>
          </p:cNvPr>
          <p:cNvSpPr>
            <a:spLocks noGrp="1"/>
          </p:cNvSpPr>
          <p:nvPr>
            <p:ph type="title"/>
          </p:nvPr>
        </p:nvSpPr>
        <p:spPr/>
        <p:txBody>
          <a:bodyPr/>
          <a:lstStyle/>
          <a:p>
            <a:r>
              <a:rPr lang="en-GB" dirty="0"/>
              <a:t>Learning challenge 3</a:t>
            </a:r>
          </a:p>
        </p:txBody>
      </p:sp>
      <p:sp>
        <p:nvSpPr>
          <p:cNvPr id="3" name="Content Placeholder 2">
            <a:extLst>
              <a:ext uri="{FF2B5EF4-FFF2-40B4-BE49-F238E27FC236}">
                <a16:creationId xmlns:a16="http://schemas.microsoft.com/office/drawing/2014/main" id="{B91FBF35-2A2F-449B-8D1F-ACCD835596CB}"/>
              </a:ext>
            </a:extLst>
          </p:cNvPr>
          <p:cNvSpPr>
            <a:spLocks noGrp="1"/>
          </p:cNvSpPr>
          <p:nvPr>
            <p:ph idx="1"/>
          </p:nvPr>
        </p:nvSpPr>
        <p:spPr/>
        <p:txBody>
          <a:bodyPr/>
          <a:lstStyle/>
          <a:p>
            <a:r>
              <a:rPr lang="en-GB" dirty="0"/>
              <a:t>Create an abstract self portrait. </a:t>
            </a:r>
          </a:p>
        </p:txBody>
      </p:sp>
      <p:pic>
        <p:nvPicPr>
          <p:cNvPr id="5" name="Picture 4">
            <a:extLst>
              <a:ext uri="{FF2B5EF4-FFF2-40B4-BE49-F238E27FC236}">
                <a16:creationId xmlns:a16="http://schemas.microsoft.com/office/drawing/2014/main" id="{BCD7A96C-19AA-4322-B329-C280B1C2BD75}"/>
              </a:ext>
            </a:extLst>
          </p:cNvPr>
          <p:cNvPicPr>
            <a:picLocks noChangeAspect="1"/>
          </p:cNvPicPr>
          <p:nvPr/>
        </p:nvPicPr>
        <p:blipFill rotWithShape="1">
          <a:blip r:embed="rId2"/>
          <a:srcRect l="13738" t="36280" r="16776" b="11320"/>
          <a:stretch/>
        </p:blipFill>
        <p:spPr>
          <a:xfrm>
            <a:off x="5773479" y="2286001"/>
            <a:ext cx="2594344" cy="3593592"/>
          </a:xfrm>
          <a:prstGeom prst="rect">
            <a:avLst/>
          </a:prstGeom>
        </p:spPr>
      </p:pic>
    </p:spTree>
    <p:extLst>
      <p:ext uri="{BB962C8B-B14F-4D97-AF65-F5344CB8AC3E}">
        <p14:creationId xmlns:p14="http://schemas.microsoft.com/office/powerpoint/2010/main" val="19651189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34137F-58A3-4A46-BA2E-388B0DA2088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88BE9DD9-2FBB-4AB1-946D-2B49D34A2A31}"/>
              </a:ext>
            </a:extLst>
          </p:cNvPr>
          <p:cNvSpPr>
            <a:spLocks noGrp="1"/>
          </p:cNvSpPr>
          <p:nvPr>
            <p:ph idx="1"/>
          </p:nvPr>
        </p:nvSpPr>
        <p:spPr/>
        <p:txBody>
          <a:bodyPr/>
          <a:lstStyle/>
          <a:p>
            <a:r>
              <a:rPr lang="en-GB" dirty="0"/>
              <a:t>Now you have learnt more about self portraits see if you can create an abstract self portrait. This does not need to be included on the portrait for the class collage. </a:t>
            </a:r>
          </a:p>
          <a:p>
            <a:endParaRPr lang="en-GB" dirty="0"/>
          </a:p>
          <a:p>
            <a:r>
              <a:rPr lang="en-GB" dirty="0"/>
              <a:t>Here are some links to help you with this, </a:t>
            </a:r>
          </a:p>
          <a:p>
            <a:r>
              <a:rPr lang="en-GB" dirty="0">
                <a:hlinkClick r:id="rId2"/>
              </a:rPr>
              <a:t>Abstract Face Art </a:t>
            </a:r>
            <a:endParaRPr lang="en-GB" dirty="0"/>
          </a:p>
          <a:p>
            <a:r>
              <a:rPr lang="en-GB" dirty="0">
                <a:hlinkClick r:id="rId3"/>
              </a:rPr>
              <a:t>Picasso Faces</a:t>
            </a:r>
            <a:endParaRPr lang="en-GB" dirty="0"/>
          </a:p>
        </p:txBody>
      </p:sp>
    </p:spTree>
    <p:extLst>
      <p:ext uri="{BB962C8B-B14F-4D97-AF65-F5344CB8AC3E}">
        <p14:creationId xmlns:p14="http://schemas.microsoft.com/office/powerpoint/2010/main" val="603643571"/>
      </p:ext>
    </p:extLst>
  </p:cSld>
  <p:clrMapOvr>
    <a:masterClrMapping/>
  </p:clrMapOvr>
</p:sld>
</file>

<file path=ppt/theme/theme1.xml><?xml version="1.0" encoding="utf-8"?>
<a:theme xmlns:a="http://schemas.openxmlformats.org/drawingml/2006/main" name="Badge">
  <a:themeElements>
    <a:clrScheme name="Badge">
      <a:dk1>
        <a:sysClr val="windowText" lastClr="000000"/>
      </a:dk1>
      <a:lt1>
        <a:sysClr val="window" lastClr="FFFFFF"/>
      </a:lt1>
      <a:dk2>
        <a:srgbClr val="2A1A00"/>
      </a:dk2>
      <a:lt2>
        <a:srgbClr val="F3F3F2"/>
      </a:lt2>
      <a:accent1>
        <a:srgbClr val="F8B323"/>
      </a:accent1>
      <a:accent2>
        <a:srgbClr val="656A59"/>
      </a:accent2>
      <a:accent3>
        <a:srgbClr val="46B2B5"/>
      </a:accent3>
      <a:accent4>
        <a:srgbClr val="8CAA7E"/>
      </a:accent4>
      <a:accent5>
        <a:srgbClr val="D36F68"/>
      </a:accent5>
      <a:accent6>
        <a:srgbClr val="826276"/>
      </a:accent6>
      <a:hlink>
        <a:srgbClr val="46B2B5"/>
      </a:hlink>
      <a:folHlink>
        <a:srgbClr val="A46694"/>
      </a:folHlink>
    </a:clrScheme>
    <a:fontScheme name="Badge">
      <a:majorFont>
        <a:latin typeface="Impact" panose="020B080603090205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ill Sans MT" panose="020B0502020104020203"/>
        <a:ea typeface=""/>
        <a:cs typeface=""/>
        <a:font script="Grek" typeface="Corbel"/>
        <a:font script="Cyrl" typeface="Corbel"/>
        <a:font script="Jpan" typeface="メイリオ"/>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Badg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12700" cap="flat" cmpd="sng" algn="in">
          <a:solidFill>
            <a:schemeClr val="phClr"/>
          </a:solidFill>
          <a:prstDash val="solid"/>
        </a:ln>
        <a:ln w="50800" cap="flat" cmpd="sng" algn="in">
          <a:solidFill>
            <a:schemeClr val="phClr"/>
          </a:solidFill>
          <a:prstDash val="solid"/>
        </a:ln>
      </a:lnStyleLst>
      <a:effectStyleLst>
        <a:effectStyle>
          <a:effectLst/>
        </a:effectStyle>
        <a:effectStyle>
          <a:effectLst/>
        </a:effectStyle>
        <a:effectStyle>
          <a:effectLst>
            <a:outerShdw blurRad="38100" dist="25400" dir="5400000" algn="ctr" rotWithShape="0">
              <a:srgbClr val="000000">
                <a:alpha val="2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adge" id="{71A07785-5930-41D4-9A83-E23602B48E98}" vid="{771EA782-DFA6-45B1-AEA3-661F1715B310}"/>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62227455B63AE498D477FF595C120B7" ma:contentTypeVersion="16" ma:contentTypeDescription="Create a new document." ma:contentTypeScope="" ma:versionID="4923f4a649ff4076dd18e8d37dfb927b">
  <xsd:schema xmlns:xsd="http://www.w3.org/2001/XMLSchema" xmlns:xs="http://www.w3.org/2001/XMLSchema" xmlns:p="http://schemas.microsoft.com/office/2006/metadata/properties" xmlns:ns3="a6efecca-0b9f-43b0-a39f-a53dd1dc251a" targetNamespace="http://schemas.microsoft.com/office/2006/metadata/properties" ma:root="true" ma:fieldsID="900abad8a1d2feb601ad0d24ec26dd2f" ns3:_="">
    <xsd:import namespace="a6efecca-0b9f-43b0-a39f-a53dd1dc251a"/>
    <xsd:element name="properties">
      <xsd:complexType>
        <xsd:sequence>
          <xsd:element name="documentManagement">
            <xsd:complexType>
              <xsd:all>
                <xsd:element ref="ns3:SharedWithUsers" minOccurs="0"/>
                <xsd:element ref="ns3:SharedWithDetails" minOccurs="0"/>
                <xsd:element ref="ns3:SharingHintHash" minOccurs="0"/>
                <xsd:element ref="ns3:UniqueSourceRef" minOccurs="0"/>
                <xsd:element ref="ns3:FileHash" minOccurs="0"/>
                <xsd:element ref="ns3:CloudMigratorVersion" minOccurs="0"/>
                <xsd:element ref="ns3:MediaServiceMetadata" minOccurs="0"/>
                <xsd:element ref="ns3:MediaServiceFastMetadata"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6efecca-0b9f-43b0-a39f-a53dd1dc251a"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element name="UniqueSourceRef" ma:index="11" nillable="true" ma:displayName="UniqueSourceRef" ma:internalName="UniqueSourceRef">
      <xsd:simpleType>
        <xsd:restriction base="dms:Note">
          <xsd:maxLength value="255"/>
        </xsd:restriction>
      </xsd:simpleType>
    </xsd:element>
    <xsd:element name="FileHash" ma:index="12" nillable="true" ma:displayName="FileHash" ma:internalName="FileHash">
      <xsd:simpleType>
        <xsd:restriction base="dms:Note">
          <xsd:maxLength value="255"/>
        </xsd:restriction>
      </xsd:simpleType>
    </xsd:element>
    <xsd:element name="CloudMigratorVersion" ma:index="13" nillable="true" ma:displayName="CloudMigratorVersion" ma:internalName="CloudMigratorVersion">
      <xsd:simpleType>
        <xsd:restriction base="dms:Note">
          <xsd:maxLength value="255"/>
        </xsd:restriction>
      </xsd:simpleType>
    </xsd:element>
    <xsd:element name="MediaServiceMetadata" ma:index="14" nillable="true" ma:displayName="MediaServiceMetadata" ma:hidden="true" ma:internalName="MediaServiceMetadata" ma:readOnly="true">
      <xsd:simpleType>
        <xsd:restriction base="dms:Note"/>
      </xsd:simpleType>
    </xsd:element>
    <xsd:element name="MediaServiceFastMetadata" ma:index="15" nillable="true" ma:displayName="MediaServiceFastMetadata" ma:hidden="true" ma:internalName="MediaServiceFastMetadata" ma:readOnly="true">
      <xsd:simpleType>
        <xsd:restriction base="dms:Note"/>
      </xsd:simpleType>
    </xsd:element>
    <xsd:element name="MediaServiceDateTaken" ma:index="16" nillable="true" ma:displayName="MediaServiceDateTaken" ma:hidden="true" ma:internalName="MediaServiceDateTaken" ma:readOnly="true">
      <xsd:simpleType>
        <xsd:restriction base="dms:Text"/>
      </xsd:simpleType>
    </xsd:element>
    <xsd:element name="MediaServiceAutoTags" ma:index="17" nillable="true" ma:displayName="Tags" ma:internalName="MediaServiceAutoTags"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AutoKeyPoints" ma:index="21" nillable="true" ma:displayName="MediaServiceAutoKeyPoints" ma:hidden="true" ma:internalName="MediaServiceAutoKeyPoints" ma:readOnly="true">
      <xsd:simpleType>
        <xsd:restriction base="dms:Note"/>
      </xsd:simpleType>
    </xsd:element>
    <xsd:element name="MediaServiceKeyPoints" ma:index="22" nillable="true" ma:displayName="KeyPoints" ma:internalName="MediaServiceKeyPoints" ma:readOnly="true">
      <xsd:simpleType>
        <xsd:restriction base="dms:Note">
          <xsd:maxLength value="255"/>
        </xsd:restriction>
      </xsd:simpleType>
    </xsd:element>
    <xsd:element name="MediaServiceLocation" ma:index="23"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FileHash xmlns="a6efecca-0b9f-43b0-a39f-a53dd1dc251a" xsi:nil="true"/>
    <UniqueSourceRef xmlns="a6efecca-0b9f-43b0-a39f-a53dd1dc251a" xsi:nil="true"/>
    <CloudMigratorVersion xmlns="a6efecca-0b9f-43b0-a39f-a53dd1dc251a" xsi:nil="true"/>
  </documentManagement>
</p:properties>
</file>

<file path=customXml/itemProps1.xml><?xml version="1.0" encoding="utf-8"?>
<ds:datastoreItem xmlns:ds="http://schemas.openxmlformats.org/officeDocument/2006/customXml" ds:itemID="{695C3A8F-645D-4C6B-A4BC-6FF39527330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6efecca-0b9f-43b0-a39f-a53dd1dc251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26D48B7-9E71-4C47-A0DB-C1BBDE8D8F07}">
  <ds:schemaRefs>
    <ds:schemaRef ds:uri="http://schemas.microsoft.com/sharepoint/v3/contenttype/forms"/>
  </ds:schemaRefs>
</ds:datastoreItem>
</file>

<file path=customXml/itemProps3.xml><?xml version="1.0" encoding="utf-8"?>
<ds:datastoreItem xmlns:ds="http://schemas.openxmlformats.org/officeDocument/2006/customXml" ds:itemID="{AB04BC9B-C733-4928-90D3-18B658DAA8F7}">
  <ds:schemaRefs>
    <ds:schemaRef ds:uri="a6efecca-0b9f-43b0-a39f-a53dd1dc251a"/>
    <ds:schemaRef ds:uri="http://www.w3.org/XML/1998/namespace"/>
    <ds:schemaRef ds:uri="http://purl.org/dc/elements/1.1/"/>
    <ds:schemaRef ds:uri="http://purl.org/dc/terms/"/>
    <ds:schemaRef ds:uri="http://schemas.microsoft.com/office/2006/metadata/properties"/>
    <ds:schemaRef ds:uri="http://purl.org/dc/dcmitype/"/>
    <ds:schemaRef ds:uri="http://schemas.microsoft.com/office/2006/documentManagement/types"/>
    <ds:schemaRef ds:uri="http://schemas.microsoft.com/office/infopath/2007/PartnerControls"/>
    <ds:schemaRef ds:uri="http://schemas.openxmlformats.org/package/2006/metadata/core-properties"/>
  </ds:schemaRefs>
</ds:datastoreItem>
</file>

<file path=docProps/app.xml><?xml version="1.0" encoding="utf-8"?>
<Properties xmlns="http://schemas.openxmlformats.org/officeDocument/2006/extended-properties" xmlns:vt="http://schemas.openxmlformats.org/officeDocument/2006/docPropsVTypes">
  <Template>TM10001106[[fn=Badge]]</Template>
  <TotalTime>113</TotalTime>
  <Words>394</Words>
  <Application>Microsoft Office PowerPoint</Application>
  <PresentationFormat>Widescreen</PresentationFormat>
  <Paragraphs>53</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Gill Sans MT</vt:lpstr>
      <vt:lpstr>Impact</vt:lpstr>
      <vt:lpstr>Badge</vt:lpstr>
      <vt:lpstr>Art Week </vt:lpstr>
      <vt:lpstr>Learning Challenge 1 </vt:lpstr>
      <vt:lpstr>What is a self –portrait? </vt:lpstr>
      <vt:lpstr>Self -  portrait lesson </vt:lpstr>
      <vt:lpstr>Live Lesson with Pablo</vt:lpstr>
      <vt:lpstr>For your final piece</vt:lpstr>
      <vt:lpstr>Learning challenge 2</vt:lpstr>
      <vt:lpstr>Learning challenge 2</vt:lpstr>
      <vt:lpstr>Pablo Picasso</vt:lpstr>
      <vt:lpstr>RESEARCH</vt:lpstr>
      <vt:lpstr>Website</vt:lpstr>
      <vt:lpstr>Learning challenge 3</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Art Week</dc:title>
  <dc:creator>Rebecca Nicholson</dc:creator>
  <cp:lastModifiedBy>Rebecca Nicholson</cp:lastModifiedBy>
  <cp:revision>6</cp:revision>
  <dcterms:created xsi:type="dcterms:W3CDTF">2020-06-17T10:30:55Z</dcterms:created>
  <dcterms:modified xsi:type="dcterms:W3CDTF">2020-06-17T12:24:55Z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0x010100B62227455B63AE498D477FF595C120B7</vt:lpwstr>
  </property>
</Properties>
</file>