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96" autoAdjust="0"/>
    <p:restoredTop sz="94681"/>
  </p:normalViewPr>
  <p:slideViewPr>
    <p:cSldViewPr snapToGrid="0" snapToObjects="1">
      <p:cViewPr varScale="1">
        <p:scale>
          <a:sx n="69" d="100"/>
          <a:sy n="69" d="100"/>
        </p:scale>
        <p:origin x="13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1/11/2021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image" Target="../media/image11.emf"/><Relationship Id="rId3" Type="http://schemas.openxmlformats.org/officeDocument/2006/relationships/image" Target="../media/image31.png"/><Relationship Id="rId7" Type="http://schemas.openxmlformats.org/officeDocument/2006/relationships/image" Target="../media/image5.emf"/><Relationship Id="rId12" Type="http://schemas.openxmlformats.org/officeDocument/2006/relationships/image" Target="../media/image10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image" Target="../media/image9.emf"/><Relationship Id="rId5" Type="http://schemas.openxmlformats.org/officeDocument/2006/relationships/image" Target="../media/image3.emf"/><Relationship Id="rId10" Type="http://schemas.openxmlformats.org/officeDocument/2006/relationships/image" Target="../media/image8.emf"/><Relationship Id="rId4" Type="http://schemas.openxmlformats.org/officeDocument/2006/relationships/image" Target="../media/image32.png"/><Relationship Id="rId9" Type="http://schemas.openxmlformats.org/officeDocument/2006/relationships/image" Target="../media/image7.emf"/><Relationship Id="rId14" Type="http://schemas.openxmlformats.org/officeDocument/2006/relationships/image" Target="../media/image1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20.png"/><Relationship Id="rId7" Type="http://schemas.openxmlformats.org/officeDocument/2006/relationships/image" Target="../media/image24.emf"/><Relationship Id="rId12" Type="http://schemas.openxmlformats.org/officeDocument/2006/relationships/image" Target="../media/image29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emf"/><Relationship Id="rId11" Type="http://schemas.openxmlformats.org/officeDocument/2006/relationships/image" Target="../media/image28.emf"/><Relationship Id="rId5" Type="http://schemas.openxmlformats.org/officeDocument/2006/relationships/image" Target="../media/image22.emf"/><Relationship Id="rId10" Type="http://schemas.openxmlformats.org/officeDocument/2006/relationships/image" Target="../media/image27.emf"/><Relationship Id="rId4" Type="http://schemas.openxmlformats.org/officeDocument/2006/relationships/image" Target="../media/image21.emf"/><Relationship Id="rId9" Type="http://schemas.openxmlformats.org/officeDocument/2006/relationships/image" Target="../media/image2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34.emf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emf"/><Relationship Id="rId5" Type="http://schemas.openxmlformats.org/officeDocument/2006/relationships/image" Target="../media/image32.emf"/><Relationship Id="rId4" Type="http://schemas.openxmlformats.org/officeDocument/2006/relationships/image" Target="../media/image31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emf"/><Relationship Id="rId3" Type="http://schemas.openxmlformats.org/officeDocument/2006/relationships/image" Target="../media/image36.emf"/><Relationship Id="rId7" Type="http://schemas.openxmlformats.org/officeDocument/2006/relationships/image" Target="../media/image40.em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emf"/><Relationship Id="rId5" Type="http://schemas.openxmlformats.org/officeDocument/2006/relationships/image" Target="../media/image38.emf"/><Relationship Id="rId4" Type="http://schemas.openxmlformats.org/officeDocument/2006/relationships/image" Target="../media/image37.emf"/><Relationship Id="rId9" Type="http://schemas.openxmlformats.org/officeDocument/2006/relationships/image" Target="../media/image42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emf"/><Relationship Id="rId3" Type="http://schemas.openxmlformats.org/officeDocument/2006/relationships/image" Target="../media/image35.png"/><Relationship Id="rId7" Type="http://schemas.openxmlformats.org/officeDocument/2006/relationships/image" Target="../media/image47.emf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emf"/><Relationship Id="rId5" Type="http://schemas.openxmlformats.org/officeDocument/2006/relationships/image" Target="../media/image45.emf"/><Relationship Id="rId4" Type="http://schemas.openxmlformats.org/officeDocument/2006/relationships/image" Target="../media/image44.emf"/><Relationship Id="rId9" Type="http://schemas.openxmlformats.org/officeDocument/2006/relationships/image" Target="../media/image4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image" Target="../media/image35.png"/><Relationship Id="rId7" Type="http://schemas.openxmlformats.org/officeDocument/2006/relationships/image" Target="../media/image53.emf"/><Relationship Id="rId12" Type="http://schemas.openxmlformats.org/officeDocument/2006/relationships/image" Target="../media/image58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emf"/><Relationship Id="rId11" Type="http://schemas.openxmlformats.org/officeDocument/2006/relationships/image" Target="../media/image57.emf"/><Relationship Id="rId5" Type="http://schemas.openxmlformats.org/officeDocument/2006/relationships/image" Target="../media/image51.emf"/><Relationship Id="rId10" Type="http://schemas.openxmlformats.org/officeDocument/2006/relationships/image" Target="../media/image56.emf"/><Relationship Id="rId4" Type="http://schemas.openxmlformats.org/officeDocument/2006/relationships/image" Target="../media/image20.png"/><Relationship Id="rId9" Type="http://schemas.openxmlformats.org/officeDocument/2006/relationships/image" Target="../media/image55.e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emf"/><Relationship Id="rId13" Type="http://schemas.openxmlformats.org/officeDocument/2006/relationships/image" Target="../media/image69.emf"/><Relationship Id="rId3" Type="http://schemas.openxmlformats.org/officeDocument/2006/relationships/image" Target="../media/image20.png"/><Relationship Id="rId7" Type="http://schemas.openxmlformats.org/officeDocument/2006/relationships/image" Target="../media/image63.emf"/><Relationship Id="rId12" Type="http://schemas.openxmlformats.org/officeDocument/2006/relationships/image" Target="../media/image68.emf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emf"/><Relationship Id="rId11" Type="http://schemas.openxmlformats.org/officeDocument/2006/relationships/image" Target="../media/image67.emf"/><Relationship Id="rId5" Type="http://schemas.openxmlformats.org/officeDocument/2006/relationships/image" Target="../media/image61.emf"/><Relationship Id="rId10" Type="http://schemas.openxmlformats.org/officeDocument/2006/relationships/image" Target="../media/image66.emf"/><Relationship Id="rId4" Type="http://schemas.openxmlformats.org/officeDocument/2006/relationships/image" Target="../media/image60.emf"/><Relationship Id="rId9" Type="http://schemas.openxmlformats.org/officeDocument/2006/relationships/image" Target="../media/image65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emf"/><Relationship Id="rId3" Type="http://schemas.openxmlformats.org/officeDocument/2006/relationships/image" Target="../media/image20.png"/><Relationship Id="rId7" Type="http://schemas.openxmlformats.org/officeDocument/2006/relationships/image" Target="../media/image74.emf"/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emf"/><Relationship Id="rId5" Type="http://schemas.openxmlformats.org/officeDocument/2006/relationships/image" Target="../media/image72.emf"/><Relationship Id="rId4" Type="http://schemas.openxmlformats.org/officeDocument/2006/relationships/image" Target="../media/image71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emf"/><Relationship Id="rId3" Type="http://schemas.openxmlformats.org/officeDocument/2006/relationships/image" Target="../media/image77.emf"/><Relationship Id="rId7" Type="http://schemas.openxmlformats.org/officeDocument/2006/relationships/image" Target="../media/image81.emf"/><Relationship Id="rId2" Type="http://schemas.openxmlformats.org/officeDocument/2006/relationships/image" Target="../media/image7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emf"/><Relationship Id="rId11" Type="http://schemas.openxmlformats.org/officeDocument/2006/relationships/image" Target="../media/image85.emf"/><Relationship Id="rId5" Type="http://schemas.openxmlformats.org/officeDocument/2006/relationships/image" Target="../media/image79.emf"/><Relationship Id="rId10" Type="http://schemas.openxmlformats.org/officeDocument/2006/relationships/image" Target="../media/image84.emf"/><Relationship Id="rId4" Type="http://schemas.openxmlformats.org/officeDocument/2006/relationships/image" Target="../media/image78.emf"/><Relationship Id="rId9" Type="http://schemas.openxmlformats.org/officeDocument/2006/relationships/image" Target="../media/image8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74DDD4-F5B0-E948-82E5-ABF5E3363D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38280"/>
            <a:ext cx="9347200" cy="57150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9001504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001504" y="124749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80FD4D3-CD83-E540-8CFC-393545A07788}"/>
              </a:ext>
            </a:extLst>
          </p:cNvPr>
          <p:cNvSpPr/>
          <p:nvPr/>
        </p:nvSpPr>
        <p:spPr>
          <a:xfrm>
            <a:off x="9343090" y="124749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736657" y="2800949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899709" y="282020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384434" y="3785394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215408" y="3785393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497631" y="3765207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6925371" y="3755581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759041" y="375558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152150" y="3729072"/>
                <a:ext cx="6199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2150" y="3729072"/>
                <a:ext cx="619945" cy="58477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6346805" y="3742325"/>
                <a:ext cx="6199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6805" y="3742325"/>
                <a:ext cx="619945" cy="58477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>
            <a:extLst>
              <a:ext uri="{FF2B5EF4-FFF2-40B4-BE49-F238E27FC236}">
                <a16:creationId xmlns:a16="http://schemas.microsoft.com/office/drawing/2014/main" id="{38D4B943-D03E-D14B-A5BB-CEAF55B3E9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7090" y="1412517"/>
            <a:ext cx="647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4F9740-2466-E646-890D-D6EC695585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3845" y="2711794"/>
            <a:ext cx="6477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148B10-1212-3245-AA99-69BA581AFD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6789" y="2716242"/>
            <a:ext cx="6731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DCBA8DD-863F-8549-8E42-3751BAD812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81493" y="3703819"/>
            <a:ext cx="660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6E0CC0F-9EFE-F24B-8149-D677CECBE3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31329" y="3697818"/>
            <a:ext cx="6604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EE36F6-EB2E-1E49-9674-E1726BE7EE1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28468" y="3685118"/>
            <a:ext cx="6604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4C07A77-BAD8-C242-9114-B78D93E1996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65674" y="3642821"/>
            <a:ext cx="660400" cy="863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64A5FF1-8F2E-6E40-A12E-3934B5D1EA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25371" y="3662074"/>
            <a:ext cx="660400" cy="8636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B576254-526D-ED4F-B95E-906A438BAB3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910091" y="5036502"/>
            <a:ext cx="990600" cy="8636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2CFA09F-801F-C049-9083-D5474AB020B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853583" y="5768733"/>
            <a:ext cx="20066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119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5486BC-7658-9F4F-97F9-68902D7C5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625" y="965868"/>
            <a:ext cx="9423400" cy="53848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717856" y="159836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001504" y="1237872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1530419" y="4302493"/>
            <a:ext cx="1861336" cy="87589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3694500" y="4302493"/>
            <a:ext cx="1861336" cy="87589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855086" y="4302493"/>
            <a:ext cx="1861336" cy="87589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530419" y="4278777"/>
            <a:ext cx="46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5400" dirty="0">
                <a:latin typeface="KG Primary Penmanship" panose="02000506000000020003" pitchFamily="2" charset="0"/>
              </a:rPr>
              <a:t>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02520" y="4278777"/>
            <a:ext cx="46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5400" dirty="0">
                <a:latin typeface="KG Primary Penmanship" panose="02000506000000020003" pitchFamily="2" charset="0"/>
              </a:rPr>
              <a:t>B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845745" y="4305074"/>
            <a:ext cx="4620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5400" dirty="0">
                <a:latin typeface="KG Primary Penmanship" panose="02000506000000020003" pitchFamily="2" charset="0"/>
              </a:rPr>
              <a:t>C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451" y="4387307"/>
            <a:ext cx="500661" cy="46039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20" y="4309508"/>
            <a:ext cx="500661" cy="46039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067" y="4663052"/>
            <a:ext cx="500661" cy="46039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522" y="4432853"/>
            <a:ext cx="500661" cy="460398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025" y="4387307"/>
            <a:ext cx="500661" cy="46039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761" y="4318200"/>
            <a:ext cx="500661" cy="46039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420" y="4494663"/>
            <a:ext cx="500661" cy="46039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221" y="4717994"/>
            <a:ext cx="500661" cy="460398"/>
          </a:xfrm>
          <a:prstGeom prst="rect">
            <a:avLst/>
          </a:prstGeom>
        </p:spPr>
      </p:pic>
      <p:sp>
        <p:nvSpPr>
          <p:cNvPr id="45" name="Rectangle 44"/>
          <p:cNvSpPr/>
          <p:nvPr/>
        </p:nvSpPr>
        <p:spPr>
          <a:xfrm>
            <a:off x="6761450" y="5553409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E0E175-7299-7647-A79A-7568EBB5D4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9211" y="1961630"/>
            <a:ext cx="673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14CF50-7BB0-4C44-A1D0-7486CA2D67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1371" y="2758218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C370B8-A015-A247-AB1D-71C3A18224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690" y="4338507"/>
            <a:ext cx="1422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1F61EB-F40C-704B-920D-0EC9CCCB28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45809" y="5460332"/>
            <a:ext cx="6858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84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5065E0-67ED-0D4C-A62E-8853022074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71" y="930517"/>
            <a:ext cx="9347200" cy="60833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068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001504" y="1237872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>
            <a:off x="4439086" y="1124608"/>
            <a:ext cx="1709355" cy="1577117"/>
            <a:chOff x="4629261" y="2208898"/>
            <a:chExt cx="2228453" cy="2056056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28" idx="0"/>
              <a:endCxn id="27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29" idx="0"/>
              <a:endCxn id="27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Rectangle 47"/>
          <p:cNvSpPr/>
          <p:nvPr/>
        </p:nvSpPr>
        <p:spPr>
          <a:xfrm>
            <a:off x="4246699" y="297984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085283" y="1957859"/>
            <a:ext cx="1102475" cy="2500148"/>
          </a:xfrm>
          <a:prstGeom prst="rect">
            <a:avLst/>
          </a:prstGeom>
        </p:spPr>
      </p:pic>
      <p:sp>
        <p:nvSpPr>
          <p:cNvPr id="50" name="Oval 49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6509310" y="2783825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977523" y="2783825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647771" y="4603130"/>
            <a:ext cx="654518" cy="5582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182194" y="4603129"/>
            <a:ext cx="654518" cy="5582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5702439" y="4630289"/>
            <a:ext cx="654518" cy="55826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DB7812-9A7A-0645-A20F-4FBEBEF18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4433" y="1121227"/>
            <a:ext cx="6731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CE7C350-FAA4-EF4E-B782-A7A413B2CE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7976" y="1976740"/>
            <a:ext cx="5588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ADA609-C7C8-FF47-B03E-ECC80CD5E4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1794" y="1948203"/>
            <a:ext cx="6731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DC2C20-6B12-F44D-912F-57C7D95590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4033" y="2871647"/>
            <a:ext cx="6604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441C12-8DF2-3442-9712-243DC35F88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49776" y="4506896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47FC46C-57D9-0247-ABB2-5828A6A5D12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180881" y="4501357"/>
            <a:ext cx="660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D9C81B1-D4B8-B942-B76C-835ED4F9D4F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09257" y="4530780"/>
            <a:ext cx="6477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FFF4121-DAB1-F946-9474-906EDB7957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25999" y="4501357"/>
            <a:ext cx="1308100" cy="8763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18A9D63-5504-A147-BA70-46465FF529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70130" y="5319437"/>
            <a:ext cx="11430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5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BEF37A-82DB-364D-B029-5A79F41E4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26426"/>
            <a:ext cx="9347200" cy="60833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068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74990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628596" y="130975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335942" y="130975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82269" y="130975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936542" y="1004449"/>
            <a:ext cx="1102475" cy="2500148"/>
          </a:xfrm>
          <a:prstGeom prst="rect">
            <a:avLst/>
          </a:prstGeom>
        </p:spPr>
      </p:pic>
      <p:sp>
        <p:nvSpPr>
          <p:cNvPr id="37" name="Oval 36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3352224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820437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4297024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4765237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5233450" y="183092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3352224" y="229219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820437" y="229219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3776537" y="2292193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316915" y="2292192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5189500" y="1786908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4724874" y="1808915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/>
          <p:cNvSpPr/>
          <p:nvPr/>
        </p:nvSpPr>
        <p:spPr>
          <a:xfrm>
            <a:off x="3497403" y="2975852"/>
            <a:ext cx="654518" cy="5582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2569445" y="4591251"/>
            <a:ext cx="668260" cy="558265"/>
          </a:xfrm>
          <a:prstGeom prst="triangle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Isosceles Triangle 53"/>
          <p:cNvSpPr/>
          <p:nvPr/>
        </p:nvSpPr>
        <p:spPr>
          <a:xfrm>
            <a:off x="3676513" y="4591251"/>
            <a:ext cx="668260" cy="558265"/>
          </a:xfrm>
          <a:prstGeom prst="triangle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Isosceles Triangle 63"/>
          <p:cNvSpPr/>
          <p:nvPr/>
        </p:nvSpPr>
        <p:spPr>
          <a:xfrm>
            <a:off x="4811521" y="4591250"/>
            <a:ext cx="668260" cy="558265"/>
          </a:xfrm>
          <a:prstGeom prst="triangl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Isosceles Triangle 64"/>
          <p:cNvSpPr/>
          <p:nvPr/>
        </p:nvSpPr>
        <p:spPr>
          <a:xfrm>
            <a:off x="6057357" y="4581625"/>
            <a:ext cx="668260" cy="558265"/>
          </a:xfrm>
          <a:prstGeom prst="triangle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47614A-3DD6-194A-84EB-1EF1616BA0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8150" y="920654"/>
            <a:ext cx="6604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650E2B7-4B0C-914F-86E6-5DA3B5DEDF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9309" y="2887043"/>
            <a:ext cx="5461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BA66BC-3627-094E-9621-6EAAF2310A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1174" y="4432232"/>
            <a:ext cx="9525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C4FAE4-462F-5A48-91F7-D929C34FF8C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7731" y="5320407"/>
            <a:ext cx="6604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597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97793" y="4511493"/>
            <a:ext cx="5962411" cy="950685"/>
            <a:chOff x="1597793" y="4511493"/>
            <a:chExt cx="5962411" cy="950685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7793" y="4511493"/>
              <a:ext cx="5962411" cy="950685"/>
            </a:xfrm>
            <a:prstGeom prst="rect">
              <a:avLst/>
            </a:prstGeom>
          </p:spPr>
        </p:pic>
        <p:sp>
          <p:nvSpPr>
            <p:cNvPr id="7" name="Rectangle 6"/>
            <p:cNvSpPr/>
            <p:nvPr/>
          </p:nvSpPr>
          <p:spPr>
            <a:xfrm>
              <a:off x="3173709" y="5006567"/>
              <a:ext cx="1405289" cy="26855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A7A6BEDF-45EA-BE49-B57B-B69C88869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78" y="973926"/>
            <a:ext cx="9350400" cy="52596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7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068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43090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74990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622213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588D7CCE-7D68-5F41-8060-3044AB17B08D}"/>
              </a:ext>
            </a:extLst>
          </p:cNvPr>
          <p:cNvSpPr/>
          <p:nvPr/>
        </p:nvSpPr>
        <p:spPr>
          <a:xfrm>
            <a:off x="9358413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8990313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221276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236599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3301465" y="3455470"/>
            <a:ext cx="172292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D3A5628-90FD-2242-AEAA-F5840C37F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5873" y="971855"/>
            <a:ext cx="6604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85E7982-7C1D-994E-815F-6675D61830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123" y="2876545"/>
            <a:ext cx="9779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7BD022A-88A1-5D4B-A862-EB71AFB2B1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3685" y="4772417"/>
            <a:ext cx="660400" cy="863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975E9EE-DBFE-614A-84C6-DDE7E937F4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9517" y="4779164"/>
            <a:ext cx="6604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7310C2B-F40D-5445-B2D3-2D46EBEF74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5861" y="4779164"/>
            <a:ext cx="6604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C6DFA3E-2C82-D448-82CA-FAF9468E79B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60902" y="5365055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2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99A0B3-7C78-6242-9433-0BD27494DA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25" y="925198"/>
            <a:ext cx="9347200" cy="45847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09021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92444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423407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2656572" y="1823362"/>
            <a:ext cx="539015" cy="52938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 rot="16200000">
            <a:off x="7467766" y="3234550"/>
            <a:ext cx="1709355" cy="1577117"/>
            <a:chOff x="4629261" y="2208898"/>
            <a:chExt cx="2228453" cy="2056056"/>
          </a:xfrm>
        </p:grpSpPr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27" idx="0"/>
              <a:endCxn id="26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28" idx="0"/>
              <a:endCxn id="26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849" y="5518726"/>
            <a:ext cx="5962411" cy="95068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502763" y="5950686"/>
            <a:ext cx="376310" cy="3946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urved Down Arrow 40"/>
          <p:cNvSpPr/>
          <p:nvPr/>
        </p:nvSpPr>
        <p:spPr>
          <a:xfrm flipH="1">
            <a:off x="5178392" y="5357680"/>
            <a:ext cx="537299" cy="280687"/>
          </a:xfrm>
          <a:prstGeom prst="curvedDownArrow">
            <a:avLst>
              <a:gd name="adj1" fmla="val 4276"/>
              <a:gd name="adj2" fmla="val 50000"/>
              <a:gd name="adj3" fmla="val 25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A268E8-2358-AF43-94FD-0F71E24385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4697" y="1768551"/>
            <a:ext cx="584200" cy="5842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029E9BB-3171-264D-99D3-5710EA60DF5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7146" y="2696732"/>
            <a:ext cx="6477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4C965A-9286-0741-A466-F852BC831A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62930" y="3708309"/>
            <a:ext cx="6477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C491E1-BBF5-9E4D-BBBE-C786323C0A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0254" y="3122182"/>
            <a:ext cx="6477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8D7B1A-0385-2F4B-AD2D-F5478DCB95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8148" y="4139772"/>
            <a:ext cx="660400" cy="8763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32FD0F9-8733-E548-8A6E-FF89EDECC3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64646" y="4662996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98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0C86EB-73AD-5B42-AE27-FA0B484FF1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439" y="986403"/>
            <a:ext cx="9347200" cy="44069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09021" y="90267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92444" y="1263111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074" y="2438933"/>
            <a:ext cx="4618047" cy="736331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6107517" y="2731310"/>
            <a:ext cx="376310" cy="3946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868097" y="2734784"/>
            <a:ext cx="376310" cy="39463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urved Down Arrow 4"/>
          <p:cNvSpPr/>
          <p:nvPr/>
        </p:nvSpPr>
        <p:spPr>
          <a:xfrm>
            <a:off x="6295672" y="2210652"/>
            <a:ext cx="785080" cy="280687"/>
          </a:xfrm>
          <a:prstGeom prst="curvedDownArrow">
            <a:avLst>
              <a:gd name="adj1" fmla="val 4276"/>
              <a:gd name="adj2" fmla="val 50000"/>
              <a:gd name="adj3" fmla="val 25000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>
            <a:off x="7289156" y="3328662"/>
            <a:ext cx="1709355" cy="1577117"/>
            <a:chOff x="4629261" y="2208898"/>
            <a:chExt cx="2228453" cy="2056056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41" idx="0"/>
              <a:endCxn id="40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42" idx="0"/>
              <a:endCxn id="40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0" name="Picture 49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415616" y="4541673"/>
            <a:ext cx="1102475" cy="2500148"/>
          </a:xfrm>
          <a:prstGeom prst="rect">
            <a:avLst/>
          </a:prstGeom>
        </p:spPr>
      </p:pic>
      <p:sp>
        <p:nvSpPr>
          <p:cNvPr id="51" name="Oval 50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2831298" y="5368147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299511" y="5368147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3776647" y="584018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4699832" y="5364199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4709001" y="5840183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1B54A4-F1EE-654C-8FD2-A7D12036FF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1387148"/>
            <a:ext cx="19050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57B464-134B-DE4E-89FA-9C457F86E2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7097" y="2258551"/>
            <a:ext cx="673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9147AE-866A-6947-9333-F08D71C433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4177" y="3283174"/>
            <a:ext cx="2019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B00211-D283-BB47-878A-74DBA0B9246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87891" y="3744833"/>
            <a:ext cx="20193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71D917C-CD18-6F47-A784-F92667202A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75179" y="3288016"/>
            <a:ext cx="6731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29CF125-F259-084D-8AB4-DA3786005D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17139" y="4184888"/>
            <a:ext cx="6604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D2F158D-58C5-1C43-86A7-6C86577F1AA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39364" y="4167054"/>
            <a:ext cx="660400" cy="8763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7C1C39B-5EFA-F44B-B842-460DE17B43B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17918" y="5436332"/>
            <a:ext cx="6604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977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8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B7E9FB-FE53-3743-86D1-F80B99F0F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25" y="920375"/>
            <a:ext cx="9347200" cy="60833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E9FB961C-ECBF-C24B-A3AE-A230AC9AA72A}"/>
              </a:ext>
            </a:extLst>
          </p:cNvPr>
          <p:cNvGrpSpPr/>
          <p:nvPr/>
        </p:nvGrpSpPr>
        <p:grpSpPr>
          <a:xfrm rot="10800000">
            <a:off x="5016062" y="2885756"/>
            <a:ext cx="1709355" cy="1577117"/>
            <a:chOff x="4629261" y="2208898"/>
            <a:chExt cx="2228453" cy="2056056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DD7245EA-4CE2-0A47-AFE3-8CFA063884BA}"/>
                </a:ext>
              </a:extLst>
            </p:cNvPr>
            <p:cNvSpPr/>
            <p:nvPr/>
          </p:nvSpPr>
          <p:spPr>
            <a:xfrm>
              <a:off x="5231732" y="2208898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F56B2900-8BBD-4847-A680-4CEEB5FF5A57}"/>
                </a:ext>
              </a:extLst>
            </p:cNvPr>
            <p:cNvSpPr/>
            <p:nvPr/>
          </p:nvSpPr>
          <p:spPr>
            <a:xfrm>
              <a:off x="4629261" y="3351314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872F7AB5-0F85-9448-8C33-EFC4B05C89D8}"/>
                </a:ext>
              </a:extLst>
            </p:cNvPr>
            <p:cNvSpPr/>
            <p:nvPr/>
          </p:nvSpPr>
          <p:spPr>
            <a:xfrm>
              <a:off x="5944074" y="3348495"/>
              <a:ext cx="913640" cy="91364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31BBE601-4FA1-DD4D-ADA7-55AF569A7BC6}"/>
                </a:ext>
              </a:extLst>
            </p:cNvPr>
            <p:cNvCxnSpPr>
              <a:cxnSpLocks/>
              <a:stCxn id="60" idx="0"/>
              <a:endCxn id="59" idx="3"/>
            </p:cNvCxnSpPr>
            <p:nvPr/>
          </p:nvCxnSpPr>
          <p:spPr>
            <a:xfrm flipV="1">
              <a:off x="5086081" y="2988739"/>
              <a:ext cx="279450" cy="3625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542BF65-FE94-E043-8FF7-0C36A07FED8E}"/>
                </a:ext>
              </a:extLst>
            </p:cNvPr>
            <p:cNvCxnSpPr>
              <a:cxnSpLocks/>
              <a:stCxn id="61" idx="0"/>
              <a:endCxn id="59" idx="5"/>
            </p:cNvCxnSpPr>
            <p:nvPr/>
          </p:nvCxnSpPr>
          <p:spPr>
            <a:xfrm flipH="1" flipV="1">
              <a:off x="6011573" y="2988739"/>
              <a:ext cx="389321" cy="3597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Oval 66"/>
          <p:cNvSpPr/>
          <p:nvPr/>
        </p:nvSpPr>
        <p:spPr>
          <a:xfrm>
            <a:off x="6747817" y="4442171"/>
            <a:ext cx="539015" cy="52938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8" name="Picture 67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65564" y="4669091"/>
            <a:ext cx="1102475" cy="25001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12B449A-2678-6047-AE16-CC72C634EA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7578" y="1412696"/>
            <a:ext cx="2019300" cy="876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33A3FA9-5BDB-134A-8E2E-13DD8D21D6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5638" y="2082338"/>
            <a:ext cx="18923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03B201-1C20-E749-B94D-6DC6A67C15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53803" y="2069471"/>
            <a:ext cx="1981200" cy="863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6F9FAA-D532-4243-AC59-CC68C6CC19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2225" y="2069471"/>
            <a:ext cx="18923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F89F916-A960-FC40-8507-CCEE3314F0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74525" y="2056604"/>
            <a:ext cx="2019300" cy="863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8F48423-8631-084E-8659-3948AE2A0EB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91819" y="2849342"/>
            <a:ext cx="749300" cy="8636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6B4CE9-8D4A-404B-9CE1-1E2314100BF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40742" y="2845697"/>
            <a:ext cx="6858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58EBF1-F590-D74C-B62F-B37BDA92E33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38228" y="3730079"/>
            <a:ext cx="7493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81E0652-2507-C246-9B86-87955A69072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7817" y="4409459"/>
            <a:ext cx="584200" cy="584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D727425-FD62-CC46-A6F3-24590D98E36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82667" y="5482075"/>
            <a:ext cx="13462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98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32640E-DBF3-E149-9D74-2F475C6517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980985"/>
            <a:ext cx="9347200" cy="59055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18555" y="1368253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65778" y="171704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59989" y="179175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907212" y="2140543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 descr="A screen shot of a window&#10;&#10;Description automatically generated">
            <a:extLst>
              <a:ext uri="{FF2B5EF4-FFF2-40B4-BE49-F238E27FC236}">
                <a16:creationId xmlns:a16="http://schemas.microsoft.com/office/drawing/2014/main" id="{92BDFE1A-A5E8-4A4D-A832-DF90C39F4D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506400" y="2769782"/>
            <a:ext cx="1102475" cy="2500148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5922082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390295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6866882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7335095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7803308" y="359625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2AB46BBC-8B5C-4142-B0A6-81ADA97DEFC1}"/>
              </a:ext>
            </a:extLst>
          </p:cNvPr>
          <p:cNvSpPr/>
          <p:nvPr/>
        </p:nvSpPr>
        <p:spPr>
          <a:xfrm>
            <a:off x="5922082" y="405752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390295" y="4057526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6346395" y="4057526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5886773" y="4057525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7759358" y="3552241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7294732" y="3574248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53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6882969" y="4064699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4A79DF4-2300-7948-8827-0B6922AAD22F}"/>
              </a:ext>
            </a:extLst>
          </p:cNvPr>
          <p:cNvSpPr/>
          <p:nvPr/>
        </p:nvSpPr>
        <p:spPr>
          <a:xfrm>
            <a:off x="7351182" y="4064699"/>
            <a:ext cx="380414" cy="380414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6" name="Straight Connector 55"/>
          <p:cNvCxnSpPr/>
          <p:nvPr/>
        </p:nvCxnSpPr>
        <p:spPr>
          <a:xfrm flipV="1">
            <a:off x="7307232" y="4020684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6842606" y="4042691"/>
            <a:ext cx="468213" cy="42442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7193027" y="597728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7910320" y="598530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E6DBF5AD-8FAF-D047-96AF-2B0F3D2F60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702" y="1500756"/>
            <a:ext cx="4343400" cy="2095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9A4B5EB-C3E8-7049-9154-E4B071E324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5096" y="3725149"/>
            <a:ext cx="19177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E37806-24CE-1848-8B2A-F559786275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21610" y="4505519"/>
            <a:ext cx="6477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33DE51-C59F-674A-90A1-AE9E3D064A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085" y="5438865"/>
            <a:ext cx="6731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8A90EC-5365-6543-A356-B4EC6C2011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59872" y="5438865"/>
            <a:ext cx="6477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999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29C72-82F8-D646-9218-D178A65CF7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1016038"/>
            <a:ext cx="9347200" cy="54102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DC577BC-D348-3746-B708-4C353EE092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076" y="4407223"/>
            <a:ext cx="64643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45CA985-3EBB-9D4F-BC86-E7238EB420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9414" y="1717040"/>
            <a:ext cx="6057900" cy="863600"/>
          </a:xfrm>
          <a:prstGeom prst="rect">
            <a:avLst/>
          </a:prstGeom>
        </p:spPr>
      </p:pic>
      <p:sp>
        <p:nvSpPr>
          <p:cNvPr id="77" name="Title Placeholder 1">
            <a:extLst>
              <a:ext uri="{FF2B5EF4-FFF2-40B4-BE49-F238E27FC236}">
                <a16:creationId xmlns:a16="http://schemas.microsoft.com/office/drawing/2014/main" id="{C7DCE17E-1EDF-6240-918A-6305853DDC05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8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177121" y="90850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24344" y="1257287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18555" y="1368253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F92F9ED-2D90-C846-AA21-76ED10A849C8}"/>
              </a:ext>
            </a:extLst>
          </p:cNvPr>
          <p:cNvSpPr/>
          <p:nvPr/>
        </p:nvSpPr>
        <p:spPr>
          <a:xfrm>
            <a:off x="8865778" y="1717040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72B79036-DB62-C14C-B8DF-899B8B11E577}"/>
              </a:ext>
            </a:extLst>
          </p:cNvPr>
          <p:cNvSpPr/>
          <p:nvPr/>
        </p:nvSpPr>
        <p:spPr>
          <a:xfrm>
            <a:off x="9259989" y="1791756"/>
            <a:ext cx="221932" cy="22193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954058" y="4389590"/>
            <a:ext cx="1896177" cy="75929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96D05E-D802-734D-BE2C-BEEEDF0AB1E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7691" y="1710690"/>
            <a:ext cx="6604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2003AD-FF3B-8343-9262-8A9D0DB91F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3107" y="1717040"/>
            <a:ext cx="660400" cy="876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BB8B5E-8ED6-4440-BF94-D4E1BDB2EAE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02290" y="1714896"/>
            <a:ext cx="6604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D2E227B-11AD-C04A-BDA2-19ADB4A39D9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02425" y="1708546"/>
            <a:ext cx="5461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FB66FB-BF3D-074C-BCC2-9E9F834D18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51942" y="2947935"/>
            <a:ext cx="1473200" cy="8636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9DFD6F1-FEE4-8F4E-BAA4-2C5EF7D89E5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00100" y="5227915"/>
            <a:ext cx="6731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C1B075-33B8-4248-B4BB-12829FB786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11526" y="5223182"/>
            <a:ext cx="647700" cy="876300"/>
          </a:xfrm>
          <a:prstGeom prst="rect">
            <a:avLst/>
          </a:prstGeom>
        </p:spPr>
      </p:pic>
      <p:cxnSp>
        <p:nvCxnSpPr>
          <p:cNvPr id="19" name="Straight Connector 18"/>
          <p:cNvCxnSpPr/>
          <p:nvPr/>
        </p:nvCxnSpPr>
        <p:spPr>
          <a:xfrm>
            <a:off x="7165571" y="579440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882864" y="5802426"/>
            <a:ext cx="492675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665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1991</TotalTime>
  <Words>85</Words>
  <Application>Microsoft Office PowerPoint</Application>
  <PresentationFormat>A4 Paper (210x297 mm)</PresentationFormat>
  <Paragraphs>15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Bariol</vt:lpstr>
      <vt:lpstr>Calibri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Mrs McCabe</cp:lastModifiedBy>
  <cp:revision>55</cp:revision>
  <dcterms:created xsi:type="dcterms:W3CDTF">2019-10-15T10:24:11Z</dcterms:created>
  <dcterms:modified xsi:type="dcterms:W3CDTF">2021-01-11T16:41:51Z</dcterms:modified>
</cp:coreProperties>
</file>