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</p:sldIdLst>
  <p:sldSz cx="12192000" cy="6858000"/>
  <p:notesSz cx="7102475" cy="9388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835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D93C8-CE79-4BBC-8369-1D3DF3DAEC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774602-C6EA-4582-931F-7AA040DB87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F19D88-E20B-4ABC-BFA8-256DB89D6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08D7D-10F8-4084-964E-974B48924B95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E487B9-E23D-4AD3-A61B-5035E56B7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C461F7-6D4E-4913-A84C-9B1A1B831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B72E8-2D0A-4DDA-A2C8-C57C6F35D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108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694C3-9921-42C1-B77D-20C2355DB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A248B-4F8D-4C4C-885F-F7E711C6C5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DE1000-7402-4323-8208-C8E954C27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08D7D-10F8-4084-964E-974B48924B95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D64102-88EC-42CC-A5CA-600613C9A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4A9132-A785-464C-84BA-E42AE26CD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B72E8-2D0A-4DDA-A2C8-C57C6F35D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245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99A3E-5198-4E88-B6DD-9C1BD293D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5BF2F5-6AF0-44D6-9306-9035416D78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8FB39C-D4F4-447C-8492-002B9B0DF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08D7D-10F8-4084-964E-974B48924B95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1EEA8E-641E-4710-8E5B-E09104255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D92BAF-06AC-44E2-9BA2-3ACBC58C9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B72E8-2D0A-4DDA-A2C8-C57C6F35D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07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4C46D-C10C-4CFA-B788-6EC342B93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E2951-9841-41F7-BCC1-2600C25221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7AFAE2-5C84-4083-9077-CC26EA24A4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E2C06-BF9F-47CC-B847-912E10AF4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08D7D-10F8-4084-964E-974B48924B95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A419EC-D52C-426F-A8B0-C91FF0C9A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2F603E-A451-4CD8-9F25-E14BDDCCB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B72E8-2D0A-4DDA-A2C8-C57C6F35D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747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3313B-5186-4505-951F-582AEDE53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C923A1-CF13-411D-8CA6-17E1F0529B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CCB048-6C55-4AB2-8C6D-8C93FA9117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AB6EFA-27A2-4C69-AF23-58AEA29376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6C71D0-ECFF-4B75-9A0A-CD153F3E39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3A6BBC-D533-4EEB-96F0-3CB9BC20F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08D7D-10F8-4084-964E-974B48924B95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BE7BBF-B6F7-40AB-A0C7-D6A77153B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1BEE6B-7C71-4657-9550-E4D3FA760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B72E8-2D0A-4DDA-A2C8-C57C6F35D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74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011A5-3839-4CA1-9880-A9BAD79E6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01693F-A7B0-4824-9089-970304FA4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08D7D-10F8-4084-964E-974B48924B95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D2E6C7-63B9-4CA8-A374-FCCC32759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477DED-9992-4DCA-89D7-61F62302C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B72E8-2D0A-4DDA-A2C8-C57C6F35D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882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D628A8-C5E4-4168-8AD1-2E11E0D2E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08D7D-10F8-4084-964E-974B48924B95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4808B-834B-46FB-984F-D51A810D2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A73F87-5D9A-420C-832F-C4AB3570A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B72E8-2D0A-4DDA-A2C8-C57C6F35D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877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98311-2D91-4F12-BDD2-49C8F3205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118D3E-825D-4106-9E77-6C8E10F98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A8F3C-88D5-4DC1-AFAB-5FA5FAF34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EFB61-E2FE-4ED4-9C8F-06669D0C3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08D7D-10F8-4084-964E-974B48924B95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8D7D78-4378-4BF2-85E5-DC1BDD2BB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A1BDDA-F242-4742-8E9A-73D5257E3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B72E8-2D0A-4DDA-A2C8-C57C6F35D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890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1CBF0-3EE4-406B-BE2B-CBC6E689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6838D6-2553-4E69-9D78-625ED7F4FE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75BA27-7E96-4D06-A476-07481F1BA2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1D89E2-1D7A-45EF-9B01-4B5A02104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08D7D-10F8-4084-964E-974B48924B95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5FA78D-956A-4B71-9AF2-7D0780764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0EABD3-B5E7-4DB1-848A-7EB0DA48F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B72E8-2D0A-4DDA-A2C8-C57C6F35D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586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807C6-02C1-4458-8223-A0533D0B0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541FB5-DABA-4A31-9CE2-C71156582B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D640BC-6256-4367-A698-E2CC20ECE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08D7D-10F8-4084-964E-974B48924B95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0DD0C6-D05E-4F90-AB8C-A44E8D5B8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400C90-D1BD-495B-8CB5-35A6A4F25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B72E8-2D0A-4DDA-A2C8-C57C6F35D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269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D8C291-B4D8-4DE2-BD17-1474430F5D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AE974B-0FC2-4341-A817-A543CD3CCC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BBCDAF-764A-4B83-8AE3-685611514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08D7D-10F8-4084-964E-974B48924B95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CB969F-94A9-4357-A810-40047A5E8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009ACA-F2E7-498C-840A-A675B5326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B72E8-2D0A-4DDA-A2C8-C57C6F35D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292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5BCD84-F51E-48F4-90BF-29CA8E658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3EFFDF-3EF4-4608-893A-C3071305BE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716478-5506-4A49-995F-83029F89BB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08D7D-10F8-4084-964E-974B48924B95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5E986E-B49B-45CD-9923-7B3BA468D2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1F7AAC-8F34-47AB-A2E7-30C5EF30AC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B72E8-2D0A-4DDA-A2C8-C57C6F35D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922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85BD731-5D06-4621-992B-276A8CB8524C}"/>
              </a:ext>
            </a:extLst>
          </p:cNvPr>
          <p:cNvSpPr txBox="1"/>
          <p:nvPr/>
        </p:nvSpPr>
        <p:spPr>
          <a:xfrm>
            <a:off x="3429000" y="2291072"/>
            <a:ext cx="4919870" cy="769441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400" u="sng" dirty="0">
                <a:latin typeface="Ink Free" panose="03080402000500000000" pitchFamily="66" charset="0"/>
              </a:rPr>
              <a:t>Spelling Strategies</a:t>
            </a:r>
            <a:endParaRPr lang="en-GB" sz="4400" u="sng" dirty="0">
              <a:latin typeface="Ink Free" panose="03080402000500000000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8EB12-2428-4BF3-A01B-B6D2E52E79A9}"/>
              </a:ext>
            </a:extLst>
          </p:cNvPr>
          <p:cNvSpPr/>
          <p:nvPr/>
        </p:nvSpPr>
        <p:spPr>
          <a:xfrm>
            <a:off x="139147" y="134465"/>
            <a:ext cx="2932044" cy="1699591"/>
          </a:xfrm>
          <a:prstGeom prst="rect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0F10B2-C99D-4FE0-875E-AD15C077F70D}"/>
              </a:ext>
            </a:extLst>
          </p:cNvPr>
          <p:cNvSpPr txBox="1"/>
          <p:nvPr/>
        </p:nvSpPr>
        <p:spPr>
          <a:xfrm>
            <a:off x="139147" y="134465"/>
            <a:ext cx="2862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Ink Free" panose="03080402000500000000" pitchFamily="66" charset="0"/>
              </a:rPr>
              <a:t>Draw around the shape of the word.</a:t>
            </a:r>
            <a:endParaRPr lang="en-GB" dirty="0">
              <a:latin typeface="Ink Free" panose="03080402000500000000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314BE3-CD35-41BA-8379-F56C018D0C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223" t="25034" r="3137" b="20101"/>
          <a:stretch/>
        </p:blipFill>
        <p:spPr>
          <a:xfrm>
            <a:off x="546651" y="780796"/>
            <a:ext cx="1908313" cy="88652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E9015B3-1844-4D96-987C-228A8325E5C8}"/>
              </a:ext>
            </a:extLst>
          </p:cNvPr>
          <p:cNvSpPr/>
          <p:nvPr/>
        </p:nvSpPr>
        <p:spPr>
          <a:xfrm>
            <a:off x="139147" y="4964596"/>
            <a:ext cx="2932044" cy="1699591"/>
          </a:xfrm>
          <a:prstGeom prst="rect">
            <a:avLst/>
          </a:prstGeom>
          <a:solidFill>
            <a:schemeClr val="bg1"/>
          </a:solidFill>
          <a:ln w="76200"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AEE47F0-0A3E-4125-95A5-3A531D615F54}"/>
              </a:ext>
            </a:extLst>
          </p:cNvPr>
          <p:cNvSpPr txBox="1"/>
          <p:nvPr/>
        </p:nvSpPr>
        <p:spPr>
          <a:xfrm>
            <a:off x="268357" y="5078896"/>
            <a:ext cx="27332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Ink Free" panose="03080402000500000000" pitchFamily="66" charset="0"/>
              </a:rPr>
              <a:t>Write the word in a pyramid.</a:t>
            </a:r>
            <a:endParaRPr lang="en-GB" sz="2000" dirty="0">
              <a:latin typeface="Ink Free" panose="03080402000500000000" pitchFamily="66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A287761-F370-40BB-B7D9-00819CC94E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4884" y="5457701"/>
            <a:ext cx="1047768" cy="1168938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A80E1553-D2CD-4BA1-A781-EB1A194E124F}"/>
              </a:ext>
            </a:extLst>
          </p:cNvPr>
          <p:cNvSpPr/>
          <p:nvPr/>
        </p:nvSpPr>
        <p:spPr>
          <a:xfrm>
            <a:off x="139147" y="2313647"/>
            <a:ext cx="2932044" cy="2327927"/>
          </a:xfrm>
          <a:prstGeom prst="rect">
            <a:avLst/>
          </a:prstGeom>
          <a:solidFill>
            <a:schemeClr val="bg1"/>
          </a:solidFill>
          <a:ln w="76200">
            <a:solidFill>
              <a:srgbClr val="CC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953CDB3-2456-4D6D-848E-78BF0920BB4E}"/>
              </a:ext>
            </a:extLst>
          </p:cNvPr>
          <p:cNvSpPr txBox="1"/>
          <p:nvPr/>
        </p:nvSpPr>
        <p:spPr>
          <a:xfrm>
            <a:off x="139147" y="2353567"/>
            <a:ext cx="29320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Ink Free" panose="03080402000500000000" pitchFamily="66" charset="0"/>
              </a:rPr>
              <a:t>Create a mnemonic of the word.</a:t>
            </a:r>
            <a:endParaRPr lang="en-GB" sz="2000" dirty="0">
              <a:latin typeface="Ink Free" panose="03080402000500000000" pitchFamily="66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E287E18-FDC7-4186-BE22-7560D8F43D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442" y="3061617"/>
            <a:ext cx="2101090" cy="1484041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506DCEEC-F804-4497-BE2B-C426AC624FCF}"/>
              </a:ext>
            </a:extLst>
          </p:cNvPr>
          <p:cNvSpPr/>
          <p:nvPr/>
        </p:nvSpPr>
        <p:spPr>
          <a:xfrm>
            <a:off x="3478695" y="134464"/>
            <a:ext cx="4784034" cy="1699591"/>
          </a:xfrm>
          <a:prstGeom prst="rect">
            <a:avLst/>
          </a:prstGeom>
          <a:solidFill>
            <a:schemeClr val="bg1"/>
          </a:solidFill>
          <a:ln w="762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3F62BF8-02A9-43B2-A560-9C0B7B1DE444}"/>
              </a:ext>
            </a:extLst>
          </p:cNvPr>
          <p:cNvSpPr/>
          <p:nvPr/>
        </p:nvSpPr>
        <p:spPr>
          <a:xfrm>
            <a:off x="8878956" y="134464"/>
            <a:ext cx="2932044" cy="1699591"/>
          </a:xfrm>
          <a:prstGeom prst="rect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7A11BD7-DC5A-4A56-BB58-7D684AE6F1E9}"/>
              </a:ext>
            </a:extLst>
          </p:cNvPr>
          <p:cNvSpPr/>
          <p:nvPr/>
        </p:nvSpPr>
        <p:spPr>
          <a:xfrm>
            <a:off x="8878956" y="2353567"/>
            <a:ext cx="2932044" cy="2327927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07F3167-BC22-4A47-B083-F93FCA74ED5E}"/>
              </a:ext>
            </a:extLst>
          </p:cNvPr>
          <p:cNvSpPr txBox="1"/>
          <p:nvPr/>
        </p:nvSpPr>
        <p:spPr>
          <a:xfrm>
            <a:off x="8984974" y="2464904"/>
            <a:ext cx="282602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Ink Free" panose="03080402000500000000" pitchFamily="66" charset="0"/>
              </a:rPr>
              <a:t>Look for words within words:</a:t>
            </a:r>
          </a:p>
          <a:p>
            <a:pPr algn="ctr"/>
            <a:endParaRPr lang="en-US" dirty="0">
              <a:latin typeface="Ink Free" panose="03080402000500000000" pitchFamily="66" charset="0"/>
            </a:endParaRPr>
          </a:p>
          <a:p>
            <a:pPr algn="ctr"/>
            <a:r>
              <a:rPr lang="en-US" dirty="0">
                <a:solidFill>
                  <a:srgbClr val="0070C0"/>
                </a:solidFill>
                <a:latin typeface="Ink Free" panose="03080402000500000000" pitchFamily="66" charset="0"/>
              </a:rPr>
              <a:t>Shipwreck</a:t>
            </a:r>
          </a:p>
          <a:p>
            <a:pPr algn="ctr"/>
            <a:r>
              <a:rPr lang="en-US" dirty="0">
                <a:solidFill>
                  <a:srgbClr val="0070C0"/>
                </a:solidFill>
                <a:latin typeface="Ink Free" panose="03080402000500000000" pitchFamily="66" charset="0"/>
              </a:rPr>
              <a:t>ship</a:t>
            </a:r>
          </a:p>
          <a:p>
            <a:pPr algn="ctr"/>
            <a:r>
              <a:rPr lang="en-US" dirty="0">
                <a:solidFill>
                  <a:srgbClr val="0070C0"/>
                </a:solidFill>
                <a:latin typeface="Ink Free" panose="03080402000500000000" pitchFamily="66" charset="0"/>
              </a:rPr>
              <a:t>hip</a:t>
            </a:r>
          </a:p>
          <a:p>
            <a:pPr algn="ctr"/>
            <a:r>
              <a:rPr lang="en-US" dirty="0">
                <a:solidFill>
                  <a:srgbClr val="0070C0"/>
                </a:solidFill>
                <a:latin typeface="Ink Free" panose="03080402000500000000" pitchFamily="66" charset="0"/>
              </a:rPr>
              <a:t>wreck</a:t>
            </a:r>
          </a:p>
          <a:p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29C12C1-77DB-48C4-AAB9-9AFFFA048A7F}"/>
              </a:ext>
            </a:extLst>
          </p:cNvPr>
          <p:cNvSpPr txBox="1"/>
          <p:nvPr/>
        </p:nvSpPr>
        <p:spPr>
          <a:xfrm>
            <a:off x="3558209" y="268357"/>
            <a:ext cx="4704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Ink Free" panose="03080402000500000000" pitchFamily="66" charset="0"/>
              </a:rPr>
              <a:t>Order your spellings in alphabetical order.</a:t>
            </a:r>
            <a:endParaRPr lang="en-GB" sz="2000" dirty="0">
              <a:latin typeface="Ink Free" panose="03080402000500000000" pitchFamily="66" charset="0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2DDE14EF-39DD-42F6-A356-1416A96F990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689" t="34279" r="7876" b="47536"/>
          <a:stretch/>
        </p:blipFill>
        <p:spPr>
          <a:xfrm>
            <a:off x="3687418" y="984259"/>
            <a:ext cx="4403035" cy="636867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702B52DB-FA89-4FAB-A59E-32F647434052}"/>
              </a:ext>
            </a:extLst>
          </p:cNvPr>
          <p:cNvSpPr txBox="1"/>
          <p:nvPr/>
        </p:nvSpPr>
        <p:spPr>
          <a:xfrm>
            <a:off x="8931965" y="196943"/>
            <a:ext cx="29320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Ink Free" panose="03080402000500000000" pitchFamily="66" charset="0"/>
              </a:rPr>
              <a:t>Write the words using rainbow </a:t>
            </a:r>
            <a:r>
              <a:rPr lang="en-US" sz="2000" dirty="0" err="1">
                <a:latin typeface="Ink Free" panose="03080402000500000000" pitchFamily="66" charset="0"/>
              </a:rPr>
              <a:t>colours</a:t>
            </a:r>
            <a:r>
              <a:rPr lang="en-US" sz="2000" dirty="0">
                <a:latin typeface="Ink Free" panose="03080402000500000000" pitchFamily="66" charset="0"/>
              </a:rPr>
              <a:t>.</a:t>
            </a:r>
            <a:endParaRPr lang="en-GB" sz="2000" dirty="0">
              <a:latin typeface="Ink Free" panose="03080402000500000000" pitchFamily="66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3B9AA280-7A0D-42D3-8546-5C99F09A31A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0777" t="12910" b="33680"/>
          <a:stretch/>
        </p:blipFill>
        <p:spPr>
          <a:xfrm>
            <a:off x="9664303" y="908351"/>
            <a:ext cx="1467368" cy="788682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1EEB2050-19B4-40D4-8B75-753A630CB54C}"/>
              </a:ext>
            </a:extLst>
          </p:cNvPr>
          <p:cNvSpPr/>
          <p:nvPr/>
        </p:nvSpPr>
        <p:spPr>
          <a:xfrm>
            <a:off x="8878956" y="4977747"/>
            <a:ext cx="2932044" cy="1699591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B7A3B81-B93F-4450-BB9B-BB6E710F64AD}"/>
              </a:ext>
            </a:extLst>
          </p:cNvPr>
          <p:cNvSpPr txBox="1"/>
          <p:nvPr/>
        </p:nvSpPr>
        <p:spPr>
          <a:xfrm>
            <a:off x="8984974" y="5078896"/>
            <a:ext cx="2425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Ink Free" panose="03080402000500000000" pitchFamily="66" charset="0"/>
              </a:rPr>
              <a:t>Create a picture to link with the word.</a:t>
            </a:r>
            <a:endParaRPr lang="en-GB" dirty="0">
              <a:latin typeface="Ink Free" panose="03080402000500000000" pitchFamily="66" charset="0"/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ECE1BDC8-B071-48A9-8BC6-0AE968422B0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6427" b="15066"/>
          <a:stretch/>
        </p:blipFill>
        <p:spPr>
          <a:xfrm>
            <a:off x="8917155" y="5725227"/>
            <a:ext cx="1494296" cy="76944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5E1C4BD8-0903-4CF1-B4A8-00405D4604C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59493" t="18638" r="6376" b="38115"/>
          <a:stretch/>
        </p:blipFill>
        <p:spPr>
          <a:xfrm>
            <a:off x="10821068" y="5704527"/>
            <a:ext cx="920358" cy="874644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5AA034EB-0058-4519-AB74-87195A50DF2C}"/>
              </a:ext>
            </a:extLst>
          </p:cNvPr>
          <p:cNvSpPr/>
          <p:nvPr/>
        </p:nvSpPr>
        <p:spPr>
          <a:xfrm>
            <a:off x="3478695" y="3517530"/>
            <a:ext cx="4784034" cy="1699591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86E9552C-1F9D-4DD6-B6A6-AD42C2D8250E}"/>
              </a:ext>
            </a:extLst>
          </p:cNvPr>
          <p:cNvSpPr/>
          <p:nvPr/>
        </p:nvSpPr>
        <p:spPr>
          <a:xfrm>
            <a:off x="3464000" y="5540352"/>
            <a:ext cx="4784034" cy="1086002"/>
          </a:xfrm>
          <a:prstGeom prst="rect">
            <a:avLst/>
          </a:prstGeom>
          <a:solidFill>
            <a:schemeClr val="bg1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A90C66EA-09E1-4D0C-BF9B-7221CCFB6F0E}"/>
              </a:ext>
            </a:extLst>
          </p:cNvPr>
          <p:cNvSpPr txBox="1"/>
          <p:nvPr/>
        </p:nvSpPr>
        <p:spPr>
          <a:xfrm>
            <a:off x="4022521" y="5602116"/>
            <a:ext cx="4689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Ink Free" panose="03080402000500000000" pitchFamily="66" charset="0"/>
              </a:rPr>
              <a:t>Write the word in a silly sentence.</a:t>
            </a:r>
            <a:endParaRPr lang="en-GB" dirty="0">
              <a:latin typeface="Ink Free" panose="03080402000500000000" pitchFamily="66" charset="0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D08D6EBB-261F-4C16-8FAB-FF866C22CC36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55097" t="36854" r="4923" b="53749"/>
          <a:stretch/>
        </p:blipFill>
        <p:spPr>
          <a:xfrm>
            <a:off x="4022521" y="5971448"/>
            <a:ext cx="3281829" cy="581370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E7CBEDB3-168D-4174-8CEF-60444FDB6B04}"/>
              </a:ext>
            </a:extLst>
          </p:cNvPr>
          <p:cNvSpPr txBox="1"/>
          <p:nvPr/>
        </p:nvSpPr>
        <p:spPr>
          <a:xfrm>
            <a:off x="4090262" y="3603582"/>
            <a:ext cx="44030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Ink Free" panose="03080402000500000000" pitchFamily="66" charset="0"/>
              </a:rPr>
              <a:t>Write the word across and down.</a:t>
            </a:r>
            <a:endParaRPr lang="en-GB" sz="2000" dirty="0">
              <a:latin typeface="Ink Free" panose="03080402000500000000" pitchFamily="66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3CB28AE-C3F3-4CB3-9C28-9677DB4F6608}"/>
              </a:ext>
            </a:extLst>
          </p:cNvPr>
          <p:cNvSpPr txBox="1"/>
          <p:nvPr/>
        </p:nvSpPr>
        <p:spPr>
          <a:xfrm>
            <a:off x="3601277" y="3854366"/>
            <a:ext cx="26168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circle</a:t>
            </a:r>
          </a:p>
          <a:p>
            <a:r>
              <a:rPr lang="en-US" sz="1400" dirty="0">
                <a:solidFill>
                  <a:srgbClr val="FF0000"/>
                </a:solidFill>
              </a:rPr>
              <a:t>i</a:t>
            </a:r>
          </a:p>
          <a:p>
            <a:r>
              <a:rPr lang="en-US" sz="1400" dirty="0">
                <a:solidFill>
                  <a:srgbClr val="FF0000"/>
                </a:solidFill>
              </a:rPr>
              <a:t>r</a:t>
            </a:r>
          </a:p>
          <a:p>
            <a:r>
              <a:rPr lang="en-US" sz="1400" dirty="0">
                <a:solidFill>
                  <a:srgbClr val="FF0000"/>
                </a:solidFill>
              </a:rPr>
              <a:t>c</a:t>
            </a:r>
          </a:p>
          <a:p>
            <a:r>
              <a:rPr lang="en-US" sz="1400" dirty="0">
                <a:solidFill>
                  <a:srgbClr val="FF0000"/>
                </a:solidFill>
              </a:rPr>
              <a:t>l</a:t>
            </a:r>
          </a:p>
          <a:p>
            <a:r>
              <a:rPr lang="en-US" sz="1400" dirty="0">
                <a:solidFill>
                  <a:srgbClr val="FF0000"/>
                </a:solidFill>
              </a:rPr>
              <a:t>e</a:t>
            </a:r>
            <a:endParaRPr lang="en-GB" sz="1400" dirty="0">
              <a:solidFill>
                <a:srgbClr val="FF0000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779C62C-8C19-49B7-95EE-52EDB967D7FB}"/>
              </a:ext>
            </a:extLst>
          </p:cNvPr>
          <p:cNvSpPr txBox="1"/>
          <p:nvPr/>
        </p:nvSpPr>
        <p:spPr>
          <a:xfrm>
            <a:off x="5059017" y="4003692"/>
            <a:ext cx="140141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heart</a:t>
            </a:r>
          </a:p>
          <a:p>
            <a:r>
              <a:rPr lang="en-US" sz="1400" dirty="0">
                <a:solidFill>
                  <a:srgbClr val="FF0000"/>
                </a:solidFill>
              </a:rPr>
              <a:t>e</a:t>
            </a:r>
          </a:p>
          <a:p>
            <a:r>
              <a:rPr lang="en-US" sz="1400" dirty="0">
                <a:solidFill>
                  <a:srgbClr val="FF0000"/>
                </a:solidFill>
              </a:rPr>
              <a:t>a</a:t>
            </a:r>
          </a:p>
          <a:p>
            <a:r>
              <a:rPr lang="en-US" sz="1400" dirty="0">
                <a:solidFill>
                  <a:srgbClr val="FF0000"/>
                </a:solidFill>
              </a:rPr>
              <a:t>r</a:t>
            </a:r>
          </a:p>
          <a:p>
            <a:r>
              <a:rPr lang="en-US" sz="1400" dirty="0">
                <a:solidFill>
                  <a:srgbClr val="FF0000"/>
                </a:solidFill>
              </a:rPr>
              <a:t>t</a:t>
            </a:r>
            <a:endParaRPr lang="en-GB" sz="1400" dirty="0">
              <a:solidFill>
                <a:srgbClr val="FF0000"/>
              </a:solidFill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617B215C-5AAE-4075-BB47-B5EFB453CDB6}"/>
              </a:ext>
            </a:extLst>
          </p:cNvPr>
          <p:cNvSpPr txBox="1"/>
          <p:nvPr/>
        </p:nvSpPr>
        <p:spPr>
          <a:xfrm>
            <a:off x="6997148" y="3893890"/>
            <a:ext cx="15505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weight</a:t>
            </a:r>
          </a:p>
          <a:p>
            <a:r>
              <a:rPr lang="en-US" sz="1400" dirty="0">
                <a:solidFill>
                  <a:srgbClr val="FF0000"/>
                </a:solidFill>
              </a:rPr>
              <a:t>e</a:t>
            </a:r>
          </a:p>
          <a:p>
            <a:r>
              <a:rPr lang="en-US" sz="1400" dirty="0">
                <a:solidFill>
                  <a:srgbClr val="FF0000"/>
                </a:solidFill>
              </a:rPr>
              <a:t>i</a:t>
            </a:r>
          </a:p>
          <a:p>
            <a:r>
              <a:rPr lang="en-US" sz="1400" dirty="0">
                <a:solidFill>
                  <a:srgbClr val="FF0000"/>
                </a:solidFill>
              </a:rPr>
              <a:t>g</a:t>
            </a:r>
          </a:p>
          <a:p>
            <a:r>
              <a:rPr lang="en-US" sz="1400" dirty="0">
                <a:solidFill>
                  <a:srgbClr val="FF0000"/>
                </a:solidFill>
              </a:rPr>
              <a:t>h</a:t>
            </a:r>
          </a:p>
          <a:p>
            <a:r>
              <a:rPr lang="en-US" sz="1400" dirty="0">
                <a:solidFill>
                  <a:srgbClr val="FF0000"/>
                </a:solidFill>
              </a:rPr>
              <a:t>t</a:t>
            </a:r>
            <a:endParaRPr lang="en-GB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67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</Words>
  <Application>Microsoft Office PowerPoint</Application>
  <PresentationFormat>Widescreen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Ink Free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Smith</dc:creator>
  <cp:lastModifiedBy>Kate Smith</cp:lastModifiedBy>
  <cp:revision>1</cp:revision>
  <cp:lastPrinted>2020-10-03T16:47:49Z</cp:lastPrinted>
  <dcterms:created xsi:type="dcterms:W3CDTF">2020-10-03T16:47:33Z</dcterms:created>
  <dcterms:modified xsi:type="dcterms:W3CDTF">2020-10-03T16:48:23Z</dcterms:modified>
</cp:coreProperties>
</file>